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4.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7295" r:id="rId3"/>
    <p:sldId id="2902" r:id="rId4"/>
    <p:sldId id="7306" r:id="rId5"/>
    <p:sldId id="7305" r:id="rId6"/>
    <p:sldId id="7304" r:id="rId7"/>
    <p:sldId id="7277" r:id="rId8"/>
    <p:sldId id="7298" r:id="rId9"/>
    <p:sldId id="7300" r:id="rId10"/>
    <p:sldId id="7308" r:id="rId11"/>
    <p:sldId id="7302" r:id="rId12"/>
    <p:sldId id="7276" r:id="rId13"/>
    <p:sldId id="7289" r:id="rId14"/>
    <p:sldId id="7309" r:id="rId15"/>
    <p:sldId id="7299" r:id="rId16"/>
    <p:sldId id="7297" r:id="rId17"/>
    <p:sldId id="7288" r:id="rId18"/>
    <p:sldId id="7301" r:id="rId19"/>
    <p:sldId id="7285" r:id="rId20"/>
    <p:sldId id="2906" r:id="rId21"/>
    <p:sldId id="7283" r:id="rId22"/>
    <p:sldId id="7303" r:id="rId23"/>
    <p:sldId id="7307" r:id="rId24"/>
    <p:sldId id="7296" r:id="rId25"/>
    <p:sldId id="7282" r:id="rId26"/>
    <p:sldId id="7310" r:id="rId27"/>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336699"/>
    <a:srgbClr val="003399"/>
    <a:srgbClr val="FFB13F"/>
    <a:srgbClr val="FFDA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23" autoAdjust="0"/>
    <p:restoredTop sz="94660"/>
  </p:normalViewPr>
  <p:slideViewPr>
    <p:cSldViewPr snapToGrid="0" showGuides="1">
      <p:cViewPr varScale="1">
        <p:scale>
          <a:sx n="112" d="100"/>
          <a:sy n="112" d="100"/>
        </p:scale>
        <p:origin x="450" y="10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2.png>
</file>

<file path=ppt/media/image3.jpeg>
</file>

<file path=ppt/media/image4.jpg>
</file>

<file path=ppt/media/image5.jpeg>
</file>

<file path=ppt/media/image6.jpeg>
</file>

<file path=ppt/media/image7.jpeg>
</file>

<file path=ppt/media/image8.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7BA55D-93C1-4BEE-9CCB-919D51AEC98C}" type="datetimeFigureOut">
              <a:rPr lang="zh-CN" altLang="en-US" smtClean="0"/>
              <a:t>2019/1/5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128010-74B6-478A-8E21-00EB4B9C6CB0}" type="slidenum">
              <a:rPr lang="zh-CN" altLang="en-US" smtClean="0"/>
              <a:t>‹#›</a:t>
            </a:fld>
            <a:endParaRPr lang="zh-CN" altLang="en-US"/>
          </a:p>
        </p:txBody>
      </p:sp>
    </p:spTree>
    <p:extLst>
      <p:ext uri="{BB962C8B-B14F-4D97-AF65-F5344CB8AC3E}">
        <p14:creationId xmlns:p14="http://schemas.microsoft.com/office/powerpoint/2010/main" val="18160018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128010-74B6-478A-8E21-00EB4B9C6CB0}" type="slidenum">
              <a:rPr lang="zh-CN" altLang="en-US" smtClean="0"/>
              <a:t>1</a:t>
            </a:fld>
            <a:endParaRPr lang="zh-CN" altLang="en-US"/>
          </a:p>
        </p:txBody>
      </p:sp>
    </p:spTree>
    <p:extLst>
      <p:ext uri="{BB962C8B-B14F-4D97-AF65-F5344CB8AC3E}">
        <p14:creationId xmlns:p14="http://schemas.microsoft.com/office/powerpoint/2010/main" val="3581736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DD0E32-8495-4B94-B9EB-1688586AFFE9}" type="slidenum">
              <a:rPr lang="zh-CN" altLang="en-US" smtClean="0"/>
              <a:t>10</a:t>
            </a:fld>
            <a:endParaRPr lang="zh-CN" altLang="en-US"/>
          </a:p>
        </p:txBody>
      </p:sp>
    </p:spTree>
    <p:extLst>
      <p:ext uri="{BB962C8B-B14F-4D97-AF65-F5344CB8AC3E}">
        <p14:creationId xmlns:p14="http://schemas.microsoft.com/office/powerpoint/2010/main" val="505911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C2F7026-3680-4C3B-8F3F-199B99F13112}" type="slidenum">
              <a:rPr lang="zh-CN" altLang="en-US" smtClean="0"/>
              <a:t>11</a:t>
            </a:fld>
            <a:endParaRPr lang="zh-CN" altLang="en-US"/>
          </a:p>
        </p:txBody>
      </p:sp>
    </p:spTree>
    <p:extLst>
      <p:ext uri="{BB962C8B-B14F-4D97-AF65-F5344CB8AC3E}">
        <p14:creationId xmlns:p14="http://schemas.microsoft.com/office/powerpoint/2010/main" val="1437946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12</a:t>
            </a:fld>
            <a:endParaRPr lang="zh-CN" altLang="en-US"/>
          </a:p>
        </p:txBody>
      </p:sp>
    </p:spTree>
    <p:extLst>
      <p:ext uri="{BB962C8B-B14F-4D97-AF65-F5344CB8AC3E}">
        <p14:creationId xmlns:p14="http://schemas.microsoft.com/office/powerpoint/2010/main" val="17580696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13</a:t>
            </a:fld>
            <a:endParaRPr lang="zh-CN" altLang="en-US">
              <a:solidFill>
                <a:prstClr val="black"/>
              </a:solidFill>
            </a:endParaRPr>
          </a:p>
        </p:txBody>
      </p:sp>
    </p:spTree>
    <p:extLst>
      <p:ext uri="{BB962C8B-B14F-4D97-AF65-F5344CB8AC3E}">
        <p14:creationId xmlns:p14="http://schemas.microsoft.com/office/powerpoint/2010/main" val="31288208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DD0E32-8495-4B94-B9EB-1688586AFFE9}" type="slidenum">
              <a:rPr lang="zh-CN" altLang="en-US" smtClean="0"/>
              <a:t>14</a:t>
            </a:fld>
            <a:endParaRPr lang="zh-CN" altLang="en-US"/>
          </a:p>
        </p:txBody>
      </p:sp>
    </p:spTree>
    <p:extLst>
      <p:ext uri="{BB962C8B-B14F-4D97-AF65-F5344CB8AC3E}">
        <p14:creationId xmlns:p14="http://schemas.microsoft.com/office/powerpoint/2010/main" val="31351510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A70F956-FC7D-4434-9D9E-CC985997F4EF}" type="slidenum">
              <a:rPr lang="zh-CN" altLang="en-US" smtClean="0"/>
              <a:t>15</a:t>
            </a:fld>
            <a:endParaRPr lang="zh-CN" altLang="en-US"/>
          </a:p>
        </p:txBody>
      </p:sp>
    </p:spTree>
    <p:extLst>
      <p:ext uri="{BB962C8B-B14F-4D97-AF65-F5344CB8AC3E}">
        <p14:creationId xmlns:p14="http://schemas.microsoft.com/office/powerpoint/2010/main" val="42288846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16</a:t>
            </a:fld>
            <a:endParaRPr lang="zh-CN" altLang="en-US"/>
          </a:p>
        </p:txBody>
      </p:sp>
    </p:spTree>
    <p:extLst>
      <p:ext uri="{BB962C8B-B14F-4D97-AF65-F5344CB8AC3E}">
        <p14:creationId xmlns:p14="http://schemas.microsoft.com/office/powerpoint/2010/main" val="3501471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128010-74B6-478A-8E21-00EB4B9C6CB0}" type="slidenum">
              <a:rPr lang="zh-CN" altLang="en-US" smtClean="0"/>
              <a:t>17</a:t>
            </a:fld>
            <a:endParaRPr lang="zh-CN" altLang="en-US"/>
          </a:p>
        </p:txBody>
      </p:sp>
    </p:spTree>
    <p:extLst>
      <p:ext uri="{BB962C8B-B14F-4D97-AF65-F5344CB8AC3E}">
        <p14:creationId xmlns:p14="http://schemas.microsoft.com/office/powerpoint/2010/main" val="37113971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6AD42C-04A9-4ACF-A2E6-3E0F5B345E19}" type="slidenum">
              <a:rPr lang="zh-CN" altLang="en-US" smtClean="0"/>
              <a:t>18</a:t>
            </a:fld>
            <a:endParaRPr lang="zh-CN" altLang="en-US"/>
          </a:p>
        </p:txBody>
      </p:sp>
    </p:spTree>
    <p:extLst>
      <p:ext uri="{BB962C8B-B14F-4D97-AF65-F5344CB8AC3E}">
        <p14:creationId xmlns:p14="http://schemas.microsoft.com/office/powerpoint/2010/main" val="29631119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88EDA8-AA38-4EC8-A4A2-C9E52DD3CCD9}" type="slidenum">
              <a:rPr lang="zh-CN" altLang="en-US" smtClean="0"/>
              <a:t>19</a:t>
            </a:fld>
            <a:endParaRPr lang="zh-CN" altLang="en-US"/>
          </a:p>
        </p:txBody>
      </p:sp>
    </p:spTree>
    <p:extLst>
      <p:ext uri="{BB962C8B-B14F-4D97-AF65-F5344CB8AC3E}">
        <p14:creationId xmlns:p14="http://schemas.microsoft.com/office/powerpoint/2010/main" val="3257698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8249A26-9428-4685-9371-64C8DF3F8FCD}" type="slidenum">
              <a:rPr lang="zh-CN" altLang="en-US" smtClean="0"/>
              <a:t>2</a:t>
            </a:fld>
            <a:endParaRPr lang="zh-CN" altLang="en-US"/>
          </a:p>
        </p:txBody>
      </p:sp>
    </p:spTree>
    <p:extLst>
      <p:ext uri="{BB962C8B-B14F-4D97-AF65-F5344CB8AC3E}">
        <p14:creationId xmlns:p14="http://schemas.microsoft.com/office/powerpoint/2010/main" val="20984827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A70F956-FC7D-4434-9D9E-CC985997F4EF}" type="slidenum">
              <a:rPr lang="zh-CN" altLang="en-US" smtClean="0"/>
              <a:t>20</a:t>
            </a:fld>
            <a:endParaRPr lang="zh-CN" altLang="en-US"/>
          </a:p>
        </p:txBody>
      </p:sp>
    </p:spTree>
    <p:extLst>
      <p:ext uri="{BB962C8B-B14F-4D97-AF65-F5344CB8AC3E}">
        <p14:creationId xmlns:p14="http://schemas.microsoft.com/office/powerpoint/2010/main" val="4339886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21</a:t>
            </a:fld>
            <a:endParaRPr lang="zh-CN" altLang="en-US"/>
          </a:p>
        </p:txBody>
      </p:sp>
    </p:spTree>
    <p:extLst>
      <p:ext uri="{BB962C8B-B14F-4D97-AF65-F5344CB8AC3E}">
        <p14:creationId xmlns:p14="http://schemas.microsoft.com/office/powerpoint/2010/main" val="23455353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A70F956-FC7D-4434-9D9E-CC985997F4EF}" type="slidenum">
              <a:rPr lang="zh-CN" altLang="en-US" smtClean="0"/>
              <a:t>22</a:t>
            </a:fld>
            <a:endParaRPr lang="zh-CN" altLang="en-US"/>
          </a:p>
        </p:txBody>
      </p:sp>
    </p:spTree>
    <p:extLst>
      <p:ext uri="{BB962C8B-B14F-4D97-AF65-F5344CB8AC3E}">
        <p14:creationId xmlns:p14="http://schemas.microsoft.com/office/powerpoint/2010/main" val="33336338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128010-74B6-478A-8E21-00EB4B9C6CB0}" type="slidenum">
              <a:rPr lang="zh-CN" altLang="en-US" smtClean="0"/>
              <a:t>23</a:t>
            </a:fld>
            <a:endParaRPr lang="zh-CN" altLang="en-US"/>
          </a:p>
        </p:txBody>
      </p:sp>
    </p:spTree>
    <p:extLst>
      <p:ext uri="{BB962C8B-B14F-4D97-AF65-F5344CB8AC3E}">
        <p14:creationId xmlns:p14="http://schemas.microsoft.com/office/powerpoint/2010/main" val="40476177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24</a:t>
            </a:fld>
            <a:endParaRPr lang="zh-CN" altLang="en-US"/>
          </a:p>
        </p:txBody>
      </p:sp>
    </p:spTree>
    <p:extLst>
      <p:ext uri="{BB962C8B-B14F-4D97-AF65-F5344CB8AC3E}">
        <p14:creationId xmlns:p14="http://schemas.microsoft.com/office/powerpoint/2010/main" val="2969596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128010-74B6-478A-8E21-00EB4B9C6CB0}" type="slidenum">
              <a:rPr lang="zh-CN" altLang="en-US" smtClean="0"/>
              <a:t>25</a:t>
            </a:fld>
            <a:endParaRPr lang="zh-CN" altLang="en-US"/>
          </a:p>
        </p:txBody>
      </p:sp>
    </p:spTree>
    <p:extLst>
      <p:ext uri="{BB962C8B-B14F-4D97-AF65-F5344CB8AC3E}">
        <p14:creationId xmlns:p14="http://schemas.microsoft.com/office/powerpoint/2010/main" val="14520331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128010-74B6-478A-8E21-00EB4B9C6CB0}" type="slidenum">
              <a:rPr lang="zh-CN" altLang="en-US" smtClean="0"/>
              <a:t>26</a:t>
            </a:fld>
            <a:endParaRPr lang="zh-CN" altLang="en-US"/>
          </a:p>
        </p:txBody>
      </p:sp>
    </p:spTree>
    <p:extLst>
      <p:ext uri="{BB962C8B-B14F-4D97-AF65-F5344CB8AC3E}">
        <p14:creationId xmlns:p14="http://schemas.microsoft.com/office/powerpoint/2010/main" val="285115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A70F956-FC7D-4434-9D9E-CC985997F4EF}" type="slidenum">
              <a:rPr lang="zh-CN" altLang="en-US" smtClean="0"/>
              <a:t>3</a:t>
            </a:fld>
            <a:endParaRPr lang="zh-CN" altLang="en-US"/>
          </a:p>
        </p:txBody>
      </p:sp>
    </p:spTree>
    <p:extLst>
      <p:ext uri="{BB962C8B-B14F-4D97-AF65-F5344CB8AC3E}">
        <p14:creationId xmlns:p14="http://schemas.microsoft.com/office/powerpoint/2010/main" val="3981937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4</a:t>
            </a:fld>
            <a:endParaRPr lang="zh-CN" altLang="en-US"/>
          </a:p>
        </p:txBody>
      </p:sp>
    </p:spTree>
    <p:extLst>
      <p:ext uri="{BB962C8B-B14F-4D97-AF65-F5344CB8AC3E}">
        <p14:creationId xmlns:p14="http://schemas.microsoft.com/office/powerpoint/2010/main" val="371455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5</a:t>
            </a:fld>
            <a:endParaRPr lang="zh-CN" altLang="en-US"/>
          </a:p>
        </p:txBody>
      </p:sp>
    </p:spTree>
    <p:extLst>
      <p:ext uri="{BB962C8B-B14F-4D97-AF65-F5344CB8AC3E}">
        <p14:creationId xmlns:p14="http://schemas.microsoft.com/office/powerpoint/2010/main" val="2371726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A70F956-FC7D-4434-9D9E-CC985997F4EF}" type="slidenum">
              <a:rPr lang="zh-CN" altLang="en-US" smtClean="0"/>
              <a:t>6</a:t>
            </a:fld>
            <a:endParaRPr lang="zh-CN" altLang="en-US"/>
          </a:p>
        </p:txBody>
      </p:sp>
    </p:spTree>
    <p:extLst>
      <p:ext uri="{BB962C8B-B14F-4D97-AF65-F5344CB8AC3E}">
        <p14:creationId xmlns:p14="http://schemas.microsoft.com/office/powerpoint/2010/main" val="26583337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幻灯片图像占位符 1"/>
          <p:cNvSpPr>
            <a:spLocks noGrp="1" noRot="1" noChangeAspect="1" noChangeArrowheads="1"/>
          </p:cNvSpPr>
          <p:nvPr>
            <p:ph type="sldImg" idx="4294967295"/>
          </p:nvPr>
        </p:nvSpPr>
        <p:spPr>
          <a:ln>
            <a:miter lim="800000"/>
          </a:ln>
        </p:spPr>
      </p:sp>
      <p:sp>
        <p:nvSpPr>
          <p:cNvPr id="33794" name="备注占位符 2"/>
          <p:cNvSpPr>
            <a:spLocks noGrp="1" noChangeArrowheads="1"/>
          </p:cNvSpPr>
          <p:nvPr>
            <p:ph type="body" idx="4294967295"/>
          </p:nvPr>
        </p:nvSpPr>
        <p:spPr/>
        <p:txBody>
          <a:bodyPr/>
          <a:lstStyle/>
          <a:p>
            <a:endParaRPr lang="zh-CN" altLang="en-US"/>
          </a:p>
        </p:txBody>
      </p:sp>
      <p:sp>
        <p:nvSpPr>
          <p:cNvPr id="33795" name="灯片编号占位符 3"/>
          <p:cNvSpPr>
            <a:spLocks noGrp="1" noChangeArrowheads="1"/>
          </p:cNvSpPr>
          <p:nvPr>
            <p:ph type="sldNum" sz="quarter" idx="5"/>
          </p:nvPr>
        </p:nvSpPr>
        <p:spPr bwMode="auto">
          <a:noFill/>
          <a:ln>
            <a:miter lim="800000"/>
          </a:ln>
        </p:spPr>
        <p:txBody>
          <a:bodyPr/>
          <a:lstStyle/>
          <a:p>
            <a:fld id="{FEF52E81-C8EB-44C3-9EF2-093147253BA7}" type="slidenum">
              <a:rPr lang="zh-CN" altLang="en-US"/>
              <a:t>7</a:t>
            </a:fld>
            <a:endParaRPr lang="zh-CN" altLang="en-US"/>
          </a:p>
        </p:txBody>
      </p:sp>
    </p:spTree>
    <p:extLst>
      <p:ext uri="{BB962C8B-B14F-4D97-AF65-F5344CB8AC3E}">
        <p14:creationId xmlns:p14="http://schemas.microsoft.com/office/powerpoint/2010/main" val="6090565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8</a:t>
            </a:fld>
            <a:endParaRPr lang="zh-CN" altLang="en-US"/>
          </a:p>
        </p:txBody>
      </p:sp>
    </p:spTree>
    <p:extLst>
      <p:ext uri="{BB962C8B-B14F-4D97-AF65-F5344CB8AC3E}">
        <p14:creationId xmlns:p14="http://schemas.microsoft.com/office/powerpoint/2010/main" val="3425681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A70F956-FC7D-4434-9D9E-CC985997F4EF}" type="slidenum">
              <a:rPr lang="zh-CN" altLang="en-US" smtClean="0"/>
              <a:t>9</a:t>
            </a:fld>
            <a:endParaRPr lang="zh-CN" altLang="en-US"/>
          </a:p>
        </p:txBody>
      </p:sp>
    </p:spTree>
    <p:extLst>
      <p:ext uri="{BB962C8B-B14F-4D97-AF65-F5344CB8AC3E}">
        <p14:creationId xmlns:p14="http://schemas.microsoft.com/office/powerpoint/2010/main" val="165412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2BBC91-804F-4FB5-B779-5BA00DE6F5B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59759F6-CB3B-45AF-91E1-DD34698DE6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10881E01-8DB2-4878-A337-431774C5EF74}"/>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5" name="页脚占位符 4">
            <a:extLst>
              <a:ext uri="{FF2B5EF4-FFF2-40B4-BE49-F238E27FC236}">
                <a16:creationId xmlns:a16="http://schemas.microsoft.com/office/drawing/2014/main" id="{BB52F11C-1941-47FD-85D1-E4563999330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F6675F5-47A2-4D02-B696-EAA0574BDEDF}"/>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3145094688"/>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1BA141-4CDF-41CE-9A87-6AC1674B290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262970B-B99E-4944-8C0A-A005FEEE8133}"/>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C155CE8-C269-4EB0-ACAE-C213AD881696}"/>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5" name="页脚占位符 4">
            <a:extLst>
              <a:ext uri="{FF2B5EF4-FFF2-40B4-BE49-F238E27FC236}">
                <a16:creationId xmlns:a16="http://schemas.microsoft.com/office/drawing/2014/main" id="{1648D869-B2E8-4FEE-9EA7-EEE4BBB6C7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51703FE-9342-4F20-ACB2-A22C4D6E45B3}"/>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2090865027"/>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952208E-41E3-4212-B71E-F7E7108CFCA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FCE0384-9B2F-497E-93E4-4711032F9C3F}"/>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ABE6495-C7D5-4BA6-9CAF-D0FE44EC2505}"/>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5" name="页脚占位符 4">
            <a:extLst>
              <a:ext uri="{FF2B5EF4-FFF2-40B4-BE49-F238E27FC236}">
                <a16:creationId xmlns:a16="http://schemas.microsoft.com/office/drawing/2014/main" id="{BF11C82D-1662-454D-9E45-08136649E2D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3A555A9-58CF-4535-8C55-57F807016AFE}"/>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2141993282"/>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内页-1">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0607031"/>
      </p:ext>
    </p:extLst>
  </p:cSld>
  <p:clrMapOvr>
    <a:masterClrMapping/>
  </p:clrMapOvr>
  <mc:AlternateContent xmlns:mc="http://schemas.openxmlformats.org/markup-compatibility/2006" xmlns:p14="http://schemas.microsoft.com/office/powerpoint/2010/main">
    <mc:Choice Requires="p14">
      <p:transition spd="slow" p14:dur="1600" advClick="0" advTm="5000">
        <p14:prism isInverted="1"/>
      </p:transition>
    </mc:Choice>
    <mc:Fallback xmlns="">
      <p:transition spd="slow" advClick="0" advTm="5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内页-1">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5620206"/>
      </p:ext>
    </p:extLst>
  </p:cSld>
  <p:clrMapOvr>
    <a:masterClrMapping/>
  </p:clrMapOvr>
  <mc:AlternateContent xmlns:mc="http://schemas.openxmlformats.org/markup-compatibility/2006" xmlns:p14="http://schemas.microsoft.com/office/powerpoint/2010/main">
    <mc:Choice Requires="p14">
      <p:transition spd="slow" p14:dur="1250" advClick="0" advTm="5000">
        <p14:switch dir="r"/>
      </p:transition>
    </mc:Choice>
    <mc:Fallback xmlns="">
      <p:transition spd="slow" advClick="0" advTm="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356B1A-2F2B-487C-B94A-F80A32B9C68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944A5F7-1C67-45C0-95F3-71320D06B817}"/>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5DA3850-46C0-4DB9-9AFA-E65F08FA32E0}"/>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5" name="页脚占位符 4">
            <a:extLst>
              <a:ext uri="{FF2B5EF4-FFF2-40B4-BE49-F238E27FC236}">
                <a16:creationId xmlns:a16="http://schemas.microsoft.com/office/drawing/2014/main" id="{4B9C3C1A-1764-404E-A29C-BA9BF63822D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443AE14-4E72-4A69-A666-7468F487EB7C}"/>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4188980819"/>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D03852-D092-4400-B57E-AA2EF12042E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3EAE370-609E-4FC7-8AA0-A9EFD306DB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2DB56FB0-80C9-4AB1-A211-2D512FC46453}"/>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5" name="页脚占位符 4">
            <a:extLst>
              <a:ext uri="{FF2B5EF4-FFF2-40B4-BE49-F238E27FC236}">
                <a16:creationId xmlns:a16="http://schemas.microsoft.com/office/drawing/2014/main" id="{27F9D7A1-290F-434F-990C-71A196B5B48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63A692C-ED86-4564-AC31-0C5907768301}"/>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261502011"/>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3BC892-2809-491C-A1B3-6B508C13852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67AE568-4F77-4263-AE59-D9364FB6C098}"/>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A71B350A-8310-4E18-871B-8A798506BDDC}"/>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11C403DA-54CF-42F5-96AA-B60125B1DA30}"/>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6" name="页脚占位符 5">
            <a:extLst>
              <a:ext uri="{FF2B5EF4-FFF2-40B4-BE49-F238E27FC236}">
                <a16:creationId xmlns:a16="http://schemas.microsoft.com/office/drawing/2014/main" id="{68077EF3-446C-45E3-9651-912ACA8500F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47A3C8F-4D59-4B55-B1C4-5A8CD1EB856E}"/>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3646150324"/>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92DDBF-E58A-43D5-BF9B-5DE24728CBC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6E4F0C41-155E-4DE2-ABCB-8EB9CD63B3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1D43403-4D64-4B79-BFC2-A5DBDBBC7B99}"/>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4E95E0B-E3C1-4457-88EA-441F3CED19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DB9BB2EE-6B74-438C-A9B4-4404D745E6B4}"/>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85EA92C0-E6EA-4F20-804F-0A72FF55D98C}"/>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8" name="页脚占位符 7">
            <a:extLst>
              <a:ext uri="{FF2B5EF4-FFF2-40B4-BE49-F238E27FC236}">
                <a16:creationId xmlns:a16="http://schemas.microsoft.com/office/drawing/2014/main" id="{A0669E96-01B1-4DFD-9B4C-2665E0F01DA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B527447-C618-44F7-AD4E-09CE078D6D63}"/>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2122323580"/>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FDB1E6-2969-4184-859E-850C9BB644F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DD5071F-8622-403B-B8B8-189BDE2BC51D}"/>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4" name="页脚占位符 3">
            <a:extLst>
              <a:ext uri="{FF2B5EF4-FFF2-40B4-BE49-F238E27FC236}">
                <a16:creationId xmlns:a16="http://schemas.microsoft.com/office/drawing/2014/main" id="{DE2F1726-BCBF-4CA1-96FC-2DB89B70B82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CCBAFA8-2400-4456-BEFE-0897EF0689FA}"/>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2105557613"/>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1A99898-476E-4FBD-B75A-64B0481E66D9}"/>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3" name="页脚占位符 2">
            <a:extLst>
              <a:ext uri="{FF2B5EF4-FFF2-40B4-BE49-F238E27FC236}">
                <a16:creationId xmlns:a16="http://schemas.microsoft.com/office/drawing/2014/main" id="{D88A8CA6-A06F-4340-98F8-1B27D1A8B41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DC524521-993C-4342-8594-AE9964BC6D9B}"/>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1820850115"/>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A30EB2-83D1-4AC2-A951-A3FDB710A87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F23395C-385C-4C54-A3BF-5E501CAE74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648ABA00-9ADA-437E-96B6-9313E9CB73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31CC29F9-5CDD-4FA5-8C48-7D758170DEBD}"/>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6" name="页脚占位符 5">
            <a:extLst>
              <a:ext uri="{FF2B5EF4-FFF2-40B4-BE49-F238E27FC236}">
                <a16:creationId xmlns:a16="http://schemas.microsoft.com/office/drawing/2014/main" id="{DC30D443-96C2-4604-A3AC-88D043B19E5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82A200A-8416-4A74-BA93-8C66ACD4D16F}"/>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734590491"/>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FFF09-4A7B-4BCC-9AE2-78DA6812DB4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62EA0475-C7B3-4E9C-AD12-4D942C48D6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F403F44-532E-4DBA-A449-BD2F3A365F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7277835-A025-417C-93DE-431D02FEB6A8}"/>
              </a:ext>
            </a:extLst>
          </p:cNvPr>
          <p:cNvSpPr>
            <a:spLocks noGrp="1"/>
          </p:cNvSpPr>
          <p:nvPr>
            <p:ph type="dt" sz="half" idx="10"/>
          </p:nvPr>
        </p:nvSpPr>
        <p:spPr/>
        <p:txBody>
          <a:bodyPr/>
          <a:lstStyle/>
          <a:p>
            <a:fld id="{FD823B77-5CD5-4374-8195-E9BFB9D0231D}" type="datetimeFigureOut">
              <a:rPr lang="zh-CN" altLang="en-US" smtClean="0"/>
              <a:t>2019/1/5</a:t>
            </a:fld>
            <a:endParaRPr lang="zh-CN" altLang="en-US"/>
          </a:p>
        </p:txBody>
      </p:sp>
      <p:sp>
        <p:nvSpPr>
          <p:cNvPr id="6" name="页脚占位符 5">
            <a:extLst>
              <a:ext uri="{FF2B5EF4-FFF2-40B4-BE49-F238E27FC236}">
                <a16:creationId xmlns:a16="http://schemas.microsoft.com/office/drawing/2014/main" id="{07684249-361A-4D65-82CE-2529DD9AB3D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E3E3EC7-7C25-4DC8-887C-D6F7A7A2585D}"/>
              </a:ext>
            </a:extLst>
          </p:cNvPr>
          <p:cNvSpPr>
            <a:spLocks noGrp="1"/>
          </p:cNvSpPr>
          <p:nvPr>
            <p:ph type="sldNum" sz="quarter" idx="12"/>
          </p:nvPr>
        </p:nvSpPr>
        <p:spPr/>
        <p:txBody>
          <a:body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3564352299"/>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9A286FF-4127-494D-8800-3836525944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FB83884-8894-4F98-9B69-C09B29CDB2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D5A0629-F122-4D92-AA7A-88B1B7A6CF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823B77-5CD5-4374-8195-E9BFB9D0231D}" type="datetimeFigureOut">
              <a:rPr lang="zh-CN" altLang="en-US" smtClean="0"/>
              <a:t>2019/1/5</a:t>
            </a:fld>
            <a:endParaRPr lang="zh-CN" altLang="en-US"/>
          </a:p>
        </p:txBody>
      </p:sp>
      <p:sp>
        <p:nvSpPr>
          <p:cNvPr id="5" name="页脚占位符 4">
            <a:extLst>
              <a:ext uri="{FF2B5EF4-FFF2-40B4-BE49-F238E27FC236}">
                <a16:creationId xmlns:a16="http://schemas.microsoft.com/office/drawing/2014/main" id="{A68068C5-A47B-475A-825B-D45E322326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C4361A0-949A-4146-9A98-82A4C31FAD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4C4E2B-AE52-4885-900A-B238595A8B72}" type="slidenum">
              <a:rPr lang="zh-CN" altLang="en-US" smtClean="0"/>
              <a:t>‹#›</a:t>
            </a:fld>
            <a:endParaRPr lang="zh-CN" altLang="en-US"/>
          </a:p>
        </p:txBody>
      </p:sp>
    </p:spTree>
    <p:extLst>
      <p:ext uri="{BB962C8B-B14F-4D97-AF65-F5344CB8AC3E}">
        <p14:creationId xmlns:p14="http://schemas.microsoft.com/office/powerpoint/2010/main" val="26959046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tags" Target="../tags/tag38.xml"/><Relationship Id="rId3" Type="http://schemas.openxmlformats.org/officeDocument/2006/relationships/tags" Target="../tags/tag33.xml"/><Relationship Id="rId7" Type="http://schemas.openxmlformats.org/officeDocument/2006/relationships/tags" Target="../tags/tag37.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tags" Target="../tags/tag36.xml"/><Relationship Id="rId5" Type="http://schemas.openxmlformats.org/officeDocument/2006/relationships/tags" Target="../tags/tag35.xml"/><Relationship Id="rId10" Type="http://schemas.openxmlformats.org/officeDocument/2006/relationships/notesSlide" Target="../notesSlides/notesSlide22.xml"/><Relationship Id="rId4" Type="http://schemas.openxmlformats.org/officeDocument/2006/relationships/tags" Target="../tags/tag34.xml"/><Relationship Id="rId9"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26" Type="http://schemas.openxmlformats.org/officeDocument/2006/relationships/notesSlide" Target="../notesSlides/notesSlide4.xml"/><Relationship Id="rId3" Type="http://schemas.openxmlformats.org/officeDocument/2006/relationships/tags" Target="../tags/tag4.xml"/><Relationship Id="rId21" Type="http://schemas.openxmlformats.org/officeDocument/2006/relationships/tags" Target="../tags/tag2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slideLayout" Target="../slideLayouts/slideLayout13.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24" Type="http://schemas.openxmlformats.org/officeDocument/2006/relationships/tags" Target="../tags/tag25.xml"/><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tags" Target="../tags/tag24.xml"/><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tags" Target="../tags/tag23.xml"/><Relationship Id="rId27"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tags" Target="../tags/tag28.xml"/><Relationship Id="rId7" Type="http://schemas.openxmlformats.org/officeDocument/2006/relationships/notesSlide" Target="../notesSlides/notesSlide5.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slideLayout" Target="../slideLayouts/slideLayout12.xml"/><Relationship Id="rId5" Type="http://schemas.openxmlformats.org/officeDocument/2006/relationships/tags" Target="../tags/tag30.xml"/><Relationship Id="rId4" Type="http://schemas.openxmlformats.org/officeDocument/2006/relationships/tags" Target="../tags/tag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1"/>
            <a:ext cx="12192000" cy="6858001"/>
          </a:xfrm>
          <a:prstGeom prst="rect">
            <a:avLst/>
          </a:prstGeom>
        </p:spPr>
      </p:pic>
      <p:pic>
        <p:nvPicPr>
          <p:cNvPr id="21" name="Dirty Dropouts - Unity">
            <a:hlinkClick r:id="" action="ppaction://media"/>
            <a:extLst>
              <a:ext uri="{FF2B5EF4-FFF2-40B4-BE49-F238E27FC236}">
                <a16:creationId xmlns:a16="http://schemas.microsoft.com/office/drawing/2014/main" id="{3A1ECAE3-80B5-499E-8F42-35305EA3BA3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709249" y="-2757901"/>
            <a:ext cx="609600" cy="609600"/>
          </a:xfrm>
          <a:prstGeom prst="rect">
            <a:avLst/>
          </a:prstGeom>
        </p:spPr>
      </p:pic>
      <p:sp>
        <p:nvSpPr>
          <p:cNvPr id="2" name="矩形 1"/>
          <p:cNvSpPr/>
          <p:nvPr/>
        </p:nvSpPr>
        <p:spPr>
          <a:xfrm>
            <a:off x="0" y="-1"/>
            <a:ext cx="12192000" cy="6858000"/>
          </a:xfrm>
          <a:prstGeom prst="rect">
            <a:avLst/>
          </a:prstGeom>
          <a:solidFill>
            <a:schemeClr val="accent1">
              <a:alpha val="3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箭头: 五边形 31">
            <a:extLst>
              <a:ext uri="{FF2B5EF4-FFF2-40B4-BE49-F238E27FC236}">
                <a16:creationId xmlns:a16="http://schemas.microsoft.com/office/drawing/2014/main" id="{46270F9F-ADDB-46DE-8A36-F9741DEAA6AE}"/>
              </a:ext>
            </a:extLst>
          </p:cNvPr>
          <p:cNvSpPr/>
          <p:nvPr/>
        </p:nvSpPr>
        <p:spPr>
          <a:xfrm>
            <a:off x="8452" y="0"/>
            <a:ext cx="8210550" cy="6858000"/>
          </a:xfrm>
          <a:prstGeom prst="homePlate">
            <a:avLst/>
          </a:prstGeom>
          <a:solidFill>
            <a:schemeClr val="accent1">
              <a:lumMod val="60000"/>
              <a:lumOff val="40000"/>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3" name="平行四边形 32">
            <a:extLst>
              <a:ext uri="{FF2B5EF4-FFF2-40B4-BE49-F238E27FC236}">
                <a16:creationId xmlns:a16="http://schemas.microsoft.com/office/drawing/2014/main" id="{2C886477-3494-40CB-AEA5-6B5644894660}"/>
              </a:ext>
            </a:extLst>
          </p:cNvPr>
          <p:cNvSpPr/>
          <p:nvPr/>
        </p:nvSpPr>
        <p:spPr>
          <a:xfrm rot="2534807">
            <a:off x="10154438" y="-638921"/>
            <a:ext cx="1630179" cy="11515387"/>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4" name="平行四边形 33">
            <a:extLst>
              <a:ext uri="{FF2B5EF4-FFF2-40B4-BE49-F238E27FC236}">
                <a16:creationId xmlns:a16="http://schemas.microsoft.com/office/drawing/2014/main" id="{884AC1FB-DC70-4100-8014-832A24D00EDF}"/>
              </a:ext>
            </a:extLst>
          </p:cNvPr>
          <p:cNvSpPr/>
          <p:nvPr/>
        </p:nvSpPr>
        <p:spPr>
          <a:xfrm rot="18808335">
            <a:off x="10239963" y="-4139561"/>
            <a:ext cx="1528591" cy="11515387"/>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5" name="TextBox 10">
            <a:extLst>
              <a:ext uri="{FF2B5EF4-FFF2-40B4-BE49-F238E27FC236}">
                <a16:creationId xmlns:a16="http://schemas.microsoft.com/office/drawing/2014/main" id="{CA9AA408-5F63-4792-AB9A-AC588C56A45A}"/>
              </a:ext>
            </a:extLst>
          </p:cNvPr>
          <p:cNvSpPr txBox="1"/>
          <p:nvPr/>
        </p:nvSpPr>
        <p:spPr>
          <a:xfrm>
            <a:off x="332496" y="3064034"/>
            <a:ext cx="6472519" cy="972562"/>
          </a:xfrm>
          <a:prstGeom prst="rect">
            <a:avLst/>
          </a:prstGeom>
          <a:noFill/>
        </p:spPr>
        <p:txBody>
          <a:bodyPr wrap="none" lIns="48757" tIns="24378" rIns="48757" bIns="24378">
            <a:spAutoFit/>
          </a:bodyPr>
          <a:lstStyle/>
          <a:p>
            <a:r>
              <a:rPr lang="zh-CN" altLang="en-US" sz="6000" b="1" spc="213"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企业宣传介绍模板</a:t>
            </a:r>
          </a:p>
        </p:txBody>
      </p:sp>
      <p:sp>
        <p:nvSpPr>
          <p:cNvPr id="36" name="矩形 35">
            <a:extLst>
              <a:ext uri="{FF2B5EF4-FFF2-40B4-BE49-F238E27FC236}">
                <a16:creationId xmlns:a16="http://schemas.microsoft.com/office/drawing/2014/main" id="{2D7E5AD2-C4A2-4C40-9D8E-029E7ECCB878}"/>
              </a:ext>
            </a:extLst>
          </p:cNvPr>
          <p:cNvSpPr/>
          <p:nvPr/>
        </p:nvSpPr>
        <p:spPr>
          <a:xfrm>
            <a:off x="332496" y="4544572"/>
            <a:ext cx="4212016" cy="590919"/>
          </a:xfrm>
          <a:prstGeom prst="rect">
            <a:avLst/>
          </a:prstGeom>
        </p:spPr>
        <p:txBody>
          <a:bodyPr wrap="square" lIns="48757" tIns="24378" rIns="48757" bIns="24378">
            <a:spAutoFit/>
          </a:bodyPr>
          <a:lstStyle/>
          <a:p>
            <a:pPr>
              <a:lnSpc>
                <a:spcPct val="150000"/>
              </a:lnSpc>
            </a:pPr>
            <a:r>
              <a:rPr lang="en-US" altLang="zh-CN" sz="782" b="1"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Each day is a new beginning Seize new opportunities from now on Each day is a new beginning Seize new opportunities from now </a:t>
            </a:r>
            <a:r>
              <a:rPr lang="en-US" altLang="zh-CN" sz="782" b="1" dirty="0" err="1">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onEach</a:t>
            </a:r>
            <a:r>
              <a:rPr lang="en-US" altLang="zh-CN" sz="782" b="1"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 day is a new beginning Seize new opportunities from now on</a:t>
            </a:r>
          </a:p>
        </p:txBody>
      </p:sp>
      <p:sp>
        <p:nvSpPr>
          <p:cNvPr id="37" name="矩形 36">
            <a:extLst>
              <a:ext uri="{FF2B5EF4-FFF2-40B4-BE49-F238E27FC236}">
                <a16:creationId xmlns:a16="http://schemas.microsoft.com/office/drawing/2014/main" id="{74EC7B12-C346-4D87-91D8-8C895A27EF69}"/>
              </a:ext>
            </a:extLst>
          </p:cNvPr>
          <p:cNvSpPr/>
          <p:nvPr/>
        </p:nvSpPr>
        <p:spPr>
          <a:xfrm>
            <a:off x="332496" y="4233107"/>
            <a:ext cx="4212016" cy="268075"/>
          </a:xfrm>
          <a:prstGeom prst="rect">
            <a:avLst/>
          </a:prstGeom>
        </p:spPr>
        <p:txBody>
          <a:bodyPr wrap="square" lIns="48757" tIns="24378" rIns="48757" bIns="24378">
            <a:spAutoFit/>
          </a:bodyPr>
          <a:lstStyle/>
          <a:p>
            <a:r>
              <a:rPr lang="en-US" altLang="zh-CN" sz="1422" b="1" spc="427"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Financial data analysis PPT</a:t>
            </a:r>
          </a:p>
        </p:txBody>
      </p:sp>
      <p:sp>
        <p:nvSpPr>
          <p:cNvPr id="38" name="矩形 37">
            <a:extLst>
              <a:ext uri="{FF2B5EF4-FFF2-40B4-BE49-F238E27FC236}">
                <a16:creationId xmlns:a16="http://schemas.microsoft.com/office/drawing/2014/main" id="{0D90D6B9-0030-44FB-BF3C-359922E0BEAA}"/>
              </a:ext>
            </a:extLst>
          </p:cNvPr>
          <p:cNvSpPr/>
          <p:nvPr/>
        </p:nvSpPr>
        <p:spPr>
          <a:xfrm>
            <a:off x="332496" y="5275991"/>
            <a:ext cx="4212016" cy="268075"/>
          </a:xfrm>
          <a:prstGeom prst="rect">
            <a:avLst/>
          </a:prstGeom>
        </p:spPr>
        <p:txBody>
          <a:bodyPr wrap="square" lIns="48757" tIns="24378" rIns="48757" bIns="24378">
            <a:spAutoFit/>
          </a:bodyPr>
          <a:lstStyle/>
          <a:p>
            <a:r>
              <a:rPr lang="zh-CN" altLang="en-US" sz="1422" b="1" spc="427"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汇报人：</a:t>
            </a:r>
            <a:r>
              <a:rPr lang="en-US" altLang="zh-CN" sz="1422" b="1" spc="427"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XXX</a:t>
            </a:r>
          </a:p>
        </p:txBody>
      </p:sp>
      <p:sp>
        <p:nvSpPr>
          <p:cNvPr id="39" name="TextBox 10">
            <a:extLst>
              <a:ext uri="{FF2B5EF4-FFF2-40B4-BE49-F238E27FC236}">
                <a16:creationId xmlns:a16="http://schemas.microsoft.com/office/drawing/2014/main" id="{78B50124-6CC7-44BC-A3E3-FA6DC45F2458}"/>
              </a:ext>
            </a:extLst>
          </p:cNvPr>
          <p:cNvSpPr txBox="1"/>
          <p:nvPr/>
        </p:nvSpPr>
        <p:spPr>
          <a:xfrm>
            <a:off x="332496" y="2066395"/>
            <a:ext cx="2112094" cy="972562"/>
          </a:xfrm>
          <a:prstGeom prst="rect">
            <a:avLst/>
          </a:prstGeom>
          <a:noFill/>
        </p:spPr>
        <p:txBody>
          <a:bodyPr wrap="none" lIns="48757" tIns="24378" rIns="48757" bIns="24378">
            <a:spAutoFit/>
          </a:bodyPr>
          <a:lstStyle/>
          <a:p>
            <a:r>
              <a:rPr lang="en-US" altLang="zh-CN" sz="6000" b="1" spc="213"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201X</a:t>
            </a:r>
            <a:endParaRPr lang="zh-CN" altLang="en-US" sz="6000" b="1" spc="213"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endParaRPr>
          </a:p>
        </p:txBody>
      </p:sp>
    </p:spTree>
    <p:extLst>
      <p:ext uri="{BB962C8B-B14F-4D97-AF65-F5344CB8AC3E}">
        <p14:creationId xmlns:p14="http://schemas.microsoft.com/office/powerpoint/2010/main" val="3839276699"/>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par>
                              <p:cTn id="7" fill="hold">
                                <p:stCondLst>
                                  <p:cond delay="0"/>
                                </p:stCondLst>
                                <p:childTnLst>
                                  <p:par>
                                    <p:cTn id="8" presetID="2" presetClass="entr" presetSubtype="2" fill="hold" grpId="0" nodeType="afterEffect" p14:presetBounceEnd="21250">
                                      <p:stCondLst>
                                        <p:cond delay="0"/>
                                      </p:stCondLst>
                                      <p:iterate type="lt">
                                        <p:tmPct val="10000"/>
                                      </p:iterate>
                                      <p:childTnLst>
                                        <p:set>
                                          <p:cBhvr>
                                            <p:cTn id="9" dur="1" fill="hold">
                                              <p:stCondLst>
                                                <p:cond delay="0"/>
                                              </p:stCondLst>
                                            </p:cTn>
                                            <p:tgtEl>
                                              <p:spTgt spid="35"/>
                                            </p:tgtEl>
                                            <p:attrNameLst>
                                              <p:attrName>style.visibility</p:attrName>
                                            </p:attrNameLst>
                                          </p:cBhvr>
                                          <p:to>
                                            <p:strVal val="visible"/>
                                          </p:to>
                                        </p:set>
                                        <p:anim calcmode="lin" valueType="num" p14:bounceEnd="21250">
                                          <p:cBhvr additive="base">
                                            <p:cTn id="10" dur="800" fill="hold"/>
                                            <p:tgtEl>
                                              <p:spTgt spid="35"/>
                                            </p:tgtEl>
                                            <p:attrNameLst>
                                              <p:attrName>ppt_x</p:attrName>
                                            </p:attrNameLst>
                                          </p:cBhvr>
                                          <p:tavLst>
                                            <p:tav tm="0">
                                              <p:val>
                                                <p:strVal val="1+#ppt_w/2"/>
                                              </p:val>
                                            </p:tav>
                                            <p:tav tm="100000">
                                              <p:val>
                                                <p:strVal val="#ppt_x"/>
                                              </p:val>
                                            </p:tav>
                                          </p:tavLst>
                                        </p:anim>
                                        <p:anim calcmode="lin" valueType="num" p14:bounceEnd="21250">
                                          <p:cBhvr additive="base">
                                            <p:cTn id="11" dur="800" fill="hold"/>
                                            <p:tgtEl>
                                              <p:spTgt spid="35"/>
                                            </p:tgtEl>
                                            <p:attrNameLst>
                                              <p:attrName>ppt_y</p:attrName>
                                            </p:attrNameLst>
                                          </p:cBhvr>
                                          <p:tavLst>
                                            <p:tav tm="0">
                                              <p:val>
                                                <p:strVal val="#ppt_y"/>
                                              </p:val>
                                            </p:tav>
                                            <p:tav tm="100000">
                                              <p:val>
                                                <p:strVal val="#ppt_y"/>
                                              </p:val>
                                            </p:tav>
                                          </p:tavLst>
                                        </p:anim>
                                      </p:childTnLst>
                                    </p:cTn>
                                  </p:par>
                                </p:childTnLst>
                              </p:cTn>
                            </p:par>
                            <p:par>
                              <p:cTn id="12" fill="hold">
                                <p:stCondLst>
                                  <p:cond delay="1360"/>
                                </p:stCondLst>
                                <p:childTnLst>
                                  <p:par>
                                    <p:cTn id="13" presetID="2" presetClass="entr" presetSubtype="2" fill="hold" grpId="0" nodeType="afterEffect" p14:presetBounceEnd="20000">
                                      <p:stCondLst>
                                        <p:cond delay="0"/>
                                      </p:stCondLst>
                                      <p:iterate type="lt">
                                        <p:tmPct val="10000"/>
                                      </p:iterate>
                                      <p:childTnLst>
                                        <p:set>
                                          <p:cBhvr>
                                            <p:cTn id="14" dur="1" fill="hold">
                                              <p:stCondLst>
                                                <p:cond delay="0"/>
                                              </p:stCondLst>
                                            </p:cTn>
                                            <p:tgtEl>
                                              <p:spTgt spid="37"/>
                                            </p:tgtEl>
                                            <p:attrNameLst>
                                              <p:attrName>style.visibility</p:attrName>
                                            </p:attrNameLst>
                                          </p:cBhvr>
                                          <p:to>
                                            <p:strVal val="visible"/>
                                          </p:to>
                                        </p:set>
                                        <p:anim calcmode="lin" valueType="num" p14:bounceEnd="20000">
                                          <p:cBhvr additive="base">
                                            <p:cTn id="15" dur="500" fill="hold"/>
                                            <p:tgtEl>
                                              <p:spTgt spid="37"/>
                                            </p:tgtEl>
                                            <p:attrNameLst>
                                              <p:attrName>ppt_x</p:attrName>
                                            </p:attrNameLst>
                                          </p:cBhvr>
                                          <p:tavLst>
                                            <p:tav tm="0">
                                              <p:val>
                                                <p:strVal val="1+#ppt_w/2"/>
                                              </p:val>
                                            </p:tav>
                                            <p:tav tm="100000">
                                              <p:val>
                                                <p:strVal val="#ppt_x"/>
                                              </p:val>
                                            </p:tav>
                                          </p:tavLst>
                                        </p:anim>
                                        <p:anim calcmode="lin" valueType="num" p14:bounceEnd="20000">
                                          <p:cBhvr additive="base">
                                            <p:cTn id="16"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1000"/>
                                            <p:tgtEl>
                                              <p:spTgt spid="36"/>
                                            </p:tgtEl>
                                          </p:cBhvr>
                                        </p:animEffect>
                                        <p:anim calcmode="lin" valueType="num">
                                          <p:cBhvr>
                                            <p:cTn id="22" dur="1000" fill="hold"/>
                                            <p:tgtEl>
                                              <p:spTgt spid="36"/>
                                            </p:tgtEl>
                                            <p:attrNameLst>
                                              <p:attrName>ppt_x</p:attrName>
                                            </p:attrNameLst>
                                          </p:cBhvr>
                                          <p:tavLst>
                                            <p:tav tm="0">
                                              <p:val>
                                                <p:strVal val="#ppt_x"/>
                                              </p:val>
                                            </p:tav>
                                            <p:tav tm="100000">
                                              <p:val>
                                                <p:strVal val="#ppt_x"/>
                                              </p:val>
                                            </p:tav>
                                          </p:tavLst>
                                        </p:anim>
                                        <p:anim calcmode="lin" valueType="num">
                                          <p:cBhvr>
                                            <p:cTn id="23" dur="1000" fill="hold"/>
                                            <p:tgtEl>
                                              <p:spTgt spid="36"/>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2" presetClass="entr" presetSubtype="2" fill="hold" grpId="0" nodeType="afterEffect" p14:presetBounceEnd="21250">
                                      <p:stCondLst>
                                        <p:cond delay="0"/>
                                      </p:stCondLst>
                                      <p:iterate type="lt">
                                        <p:tmPct val="10000"/>
                                      </p:iterate>
                                      <p:childTnLst>
                                        <p:set>
                                          <p:cBhvr>
                                            <p:cTn id="26" dur="1" fill="hold">
                                              <p:stCondLst>
                                                <p:cond delay="0"/>
                                              </p:stCondLst>
                                            </p:cTn>
                                            <p:tgtEl>
                                              <p:spTgt spid="39"/>
                                            </p:tgtEl>
                                            <p:attrNameLst>
                                              <p:attrName>style.visibility</p:attrName>
                                            </p:attrNameLst>
                                          </p:cBhvr>
                                          <p:to>
                                            <p:strVal val="visible"/>
                                          </p:to>
                                        </p:set>
                                        <p:anim calcmode="lin" valueType="num" p14:bounceEnd="21250">
                                          <p:cBhvr additive="base">
                                            <p:cTn id="27" dur="800" fill="hold"/>
                                            <p:tgtEl>
                                              <p:spTgt spid="39"/>
                                            </p:tgtEl>
                                            <p:attrNameLst>
                                              <p:attrName>ppt_x</p:attrName>
                                            </p:attrNameLst>
                                          </p:cBhvr>
                                          <p:tavLst>
                                            <p:tav tm="0">
                                              <p:val>
                                                <p:strVal val="1+#ppt_w/2"/>
                                              </p:val>
                                            </p:tav>
                                            <p:tav tm="100000">
                                              <p:val>
                                                <p:strVal val="#ppt_x"/>
                                              </p:val>
                                            </p:tav>
                                          </p:tavLst>
                                        </p:anim>
                                        <p:anim calcmode="lin" valueType="num" p14:bounceEnd="21250">
                                          <p:cBhvr additive="base">
                                            <p:cTn id="28" dur="800" fill="hold"/>
                                            <p:tgtEl>
                                              <p:spTgt spid="39"/>
                                            </p:tgtEl>
                                            <p:attrNameLst>
                                              <p:attrName>ppt_y</p:attrName>
                                            </p:attrNameLst>
                                          </p:cBhvr>
                                          <p:tavLst>
                                            <p:tav tm="0">
                                              <p:val>
                                                <p:strVal val="#ppt_y"/>
                                              </p:val>
                                            </p:tav>
                                            <p:tav tm="100000">
                                              <p:val>
                                                <p:strVal val="#ppt_y"/>
                                              </p:val>
                                            </p:tav>
                                          </p:tavLst>
                                        </p:anim>
                                      </p:childTnLst>
                                    </p:cTn>
                                  </p:par>
                                </p:childTnLst>
                              </p:cTn>
                            </p:par>
                            <p:par>
                              <p:cTn id="29" fill="hold">
                                <p:stCondLst>
                                  <p:cond delay="2040"/>
                                </p:stCondLst>
                                <p:childTnLst>
                                  <p:par>
                                    <p:cTn id="30" presetID="2" presetClass="entr" presetSubtype="2" fill="hold" grpId="0" nodeType="afterEffect" p14:presetBounceEnd="20000">
                                      <p:stCondLst>
                                        <p:cond delay="0"/>
                                      </p:stCondLst>
                                      <p:iterate type="lt">
                                        <p:tmPct val="10000"/>
                                      </p:iterate>
                                      <p:childTnLst>
                                        <p:set>
                                          <p:cBhvr>
                                            <p:cTn id="31" dur="1" fill="hold">
                                              <p:stCondLst>
                                                <p:cond delay="0"/>
                                              </p:stCondLst>
                                            </p:cTn>
                                            <p:tgtEl>
                                              <p:spTgt spid="38"/>
                                            </p:tgtEl>
                                            <p:attrNameLst>
                                              <p:attrName>style.visibility</p:attrName>
                                            </p:attrNameLst>
                                          </p:cBhvr>
                                          <p:to>
                                            <p:strVal val="visible"/>
                                          </p:to>
                                        </p:set>
                                        <p:anim calcmode="lin" valueType="num" p14:bounceEnd="20000">
                                          <p:cBhvr additive="base">
                                            <p:cTn id="32" dur="500" fill="hold"/>
                                            <p:tgtEl>
                                              <p:spTgt spid="38"/>
                                            </p:tgtEl>
                                            <p:attrNameLst>
                                              <p:attrName>ppt_x</p:attrName>
                                            </p:attrNameLst>
                                          </p:cBhvr>
                                          <p:tavLst>
                                            <p:tav tm="0">
                                              <p:val>
                                                <p:strVal val="1+#ppt_w/2"/>
                                              </p:val>
                                            </p:tav>
                                            <p:tav tm="100000">
                                              <p:val>
                                                <p:strVal val="#ppt_x"/>
                                              </p:val>
                                            </p:tav>
                                          </p:tavLst>
                                        </p:anim>
                                        <p:anim calcmode="lin" valueType="num" p14:bounceEnd="20000">
                                          <p:cBhvr additive="base">
                                            <p:cTn id="33"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4" repeatCount="indefinite" fill="remove" display="0">
                      <p:stCondLst>
                        <p:cond delay="indefinite"/>
                      </p:stCondLst>
                      <p:endCondLst>
                        <p:cond evt="onStopAudio" delay="0">
                          <p:tgtEl>
                            <p:sldTgt/>
                          </p:tgtEl>
                        </p:cond>
                      </p:endCondLst>
                    </p:cTn>
                    <p:tgtEl>
                      <p:spTgt spid="21"/>
                    </p:tgtEl>
                  </p:cMediaNode>
                </p:audio>
              </p:childTnLst>
            </p:cTn>
          </p:par>
        </p:tnLst>
        <p:bldLst>
          <p:bldP spid="35" grpId="0"/>
          <p:bldP spid="36" grpId="0"/>
          <p:bldP spid="37" grpId="0"/>
          <p:bldP spid="38" grpId="0"/>
          <p:bldP spid="3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par>
                              <p:cTn id="7" fill="hold">
                                <p:stCondLst>
                                  <p:cond delay="0"/>
                                </p:stCondLst>
                                <p:childTnLst>
                                  <p:par>
                                    <p:cTn id="8" presetID="2" presetClass="entr" presetSubtype="2" fill="hold" grpId="0" nodeType="afterEffect">
                                      <p:stCondLst>
                                        <p:cond delay="0"/>
                                      </p:stCondLst>
                                      <p:iterate type="lt">
                                        <p:tmPct val="10000"/>
                                      </p:iterate>
                                      <p:childTnLst>
                                        <p:set>
                                          <p:cBhvr>
                                            <p:cTn id="9" dur="1" fill="hold">
                                              <p:stCondLst>
                                                <p:cond delay="0"/>
                                              </p:stCondLst>
                                            </p:cTn>
                                            <p:tgtEl>
                                              <p:spTgt spid="35"/>
                                            </p:tgtEl>
                                            <p:attrNameLst>
                                              <p:attrName>style.visibility</p:attrName>
                                            </p:attrNameLst>
                                          </p:cBhvr>
                                          <p:to>
                                            <p:strVal val="visible"/>
                                          </p:to>
                                        </p:set>
                                        <p:anim calcmode="lin" valueType="num">
                                          <p:cBhvr additive="base">
                                            <p:cTn id="10" dur="800" fill="hold"/>
                                            <p:tgtEl>
                                              <p:spTgt spid="35"/>
                                            </p:tgtEl>
                                            <p:attrNameLst>
                                              <p:attrName>ppt_x</p:attrName>
                                            </p:attrNameLst>
                                          </p:cBhvr>
                                          <p:tavLst>
                                            <p:tav tm="0">
                                              <p:val>
                                                <p:strVal val="1+#ppt_w/2"/>
                                              </p:val>
                                            </p:tav>
                                            <p:tav tm="100000">
                                              <p:val>
                                                <p:strVal val="#ppt_x"/>
                                              </p:val>
                                            </p:tav>
                                          </p:tavLst>
                                        </p:anim>
                                        <p:anim calcmode="lin" valueType="num">
                                          <p:cBhvr additive="base">
                                            <p:cTn id="11" dur="800" fill="hold"/>
                                            <p:tgtEl>
                                              <p:spTgt spid="35"/>
                                            </p:tgtEl>
                                            <p:attrNameLst>
                                              <p:attrName>ppt_y</p:attrName>
                                            </p:attrNameLst>
                                          </p:cBhvr>
                                          <p:tavLst>
                                            <p:tav tm="0">
                                              <p:val>
                                                <p:strVal val="#ppt_y"/>
                                              </p:val>
                                            </p:tav>
                                            <p:tav tm="100000">
                                              <p:val>
                                                <p:strVal val="#ppt_y"/>
                                              </p:val>
                                            </p:tav>
                                          </p:tavLst>
                                        </p:anim>
                                      </p:childTnLst>
                                    </p:cTn>
                                  </p:par>
                                </p:childTnLst>
                              </p:cTn>
                            </p:par>
                            <p:par>
                              <p:cTn id="12" fill="hold">
                                <p:stCondLst>
                                  <p:cond delay="1360"/>
                                </p:stCondLst>
                                <p:childTnLst>
                                  <p:par>
                                    <p:cTn id="13" presetID="2" presetClass="entr" presetSubtype="2" fill="hold" grpId="0" nodeType="afterEffect">
                                      <p:stCondLst>
                                        <p:cond delay="0"/>
                                      </p:stCondLst>
                                      <p:iterate type="lt">
                                        <p:tmPct val="10000"/>
                                      </p:iterate>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500" fill="hold"/>
                                            <p:tgtEl>
                                              <p:spTgt spid="37"/>
                                            </p:tgtEl>
                                            <p:attrNameLst>
                                              <p:attrName>ppt_x</p:attrName>
                                            </p:attrNameLst>
                                          </p:cBhvr>
                                          <p:tavLst>
                                            <p:tav tm="0">
                                              <p:val>
                                                <p:strVal val="1+#ppt_w/2"/>
                                              </p:val>
                                            </p:tav>
                                            <p:tav tm="100000">
                                              <p:val>
                                                <p:strVal val="#ppt_x"/>
                                              </p:val>
                                            </p:tav>
                                          </p:tavLst>
                                        </p:anim>
                                        <p:anim calcmode="lin" valueType="num">
                                          <p:cBhvr additive="base">
                                            <p:cTn id="16"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1000"/>
                                            <p:tgtEl>
                                              <p:spTgt spid="36"/>
                                            </p:tgtEl>
                                          </p:cBhvr>
                                        </p:animEffect>
                                        <p:anim calcmode="lin" valueType="num">
                                          <p:cBhvr>
                                            <p:cTn id="22" dur="1000" fill="hold"/>
                                            <p:tgtEl>
                                              <p:spTgt spid="36"/>
                                            </p:tgtEl>
                                            <p:attrNameLst>
                                              <p:attrName>ppt_x</p:attrName>
                                            </p:attrNameLst>
                                          </p:cBhvr>
                                          <p:tavLst>
                                            <p:tav tm="0">
                                              <p:val>
                                                <p:strVal val="#ppt_x"/>
                                              </p:val>
                                            </p:tav>
                                            <p:tav tm="100000">
                                              <p:val>
                                                <p:strVal val="#ppt_x"/>
                                              </p:val>
                                            </p:tav>
                                          </p:tavLst>
                                        </p:anim>
                                        <p:anim calcmode="lin" valueType="num">
                                          <p:cBhvr>
                                            <p:cTn id="23" dur="1000" fill="hold"/>
                                            <p:tgtEl>
                                              <p:spTgt spid="36"/>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2" presetClass="entr" presetSubtype="2" fill="hold" grpId="0" nodeType="afterEffect">
                                      <p:stCondLst>
                                        <p:cond delay="0"/>
                                      </p:stCondLst>
                                      <p:iterate type="lt">
                                        <p:tmPct val="10000"/>
                                      </p:iterate>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800" fill="hold"/>
                                            <p:tgtEl>
                                              <p:spTgt spid="39"/>
                                            </p:tgtEl>
                                            <p:attrNameLst>
                                              <p:attrName>ppt_x</p:attrName>
                                            </p:attrNameLst>
                                          </p:cBhvr>
                                          <p:tavLst>
                                            <p:tav tm="0">
                                              <p:val>
                                                <p:strVal val="1+#ppt_w/2"/>
                                              </p:val>
                                            </p:tav>
                                            <p:tav tm="100000">
                                              <p:val>
                                                <p:strVal val="#ppt_x"/>
                                              </p:val>
                                            </p:tav>
                                          </p:tavLst>
                                        </p:anim>
                                        <p:anim calcmode="lin" valueType="num">
                                          <p:cBhvr additive="base">
                                            <p:cTn id="28" dur="800" fill="hold"/>
                                            <p:tgtEl>
                                              <p:spTgt spid="39"/>
                                            </p:tgtEl>
                                            <p:attrNameLst>
                                              <p:attrName>ppt_y</p:attrName>
                                            </p:attrNameLst>
                                          </p:cBhvr>
                                          <p:tavLst>
                                            <p:tav tm="0">
                                              <p:val>
                                                <p:strVal val="#ppt_y"/>
                                              </p:val>
                                            </p:tav>
                                            <p:tav tm="100000">
                                              <p:val>
                                                <p:strVal val="#ppt_y"/>
                                              </p:val>
                                            </p:tav>
                                          </p:tavLst>
                                        </p:anim>
                                      </p:childTnLst>
                                    </p:cTn>
                                  </p:par>
                                </p:childTnLst>
                              </p:cTn>
                            </p:par>
                            <p:par>
                              <p:cTn id="29" fill="hold">
                                <p:stCondLst>
                                  <p:cond delay="2040"/>
                                </p:stCondLst>
                                <p:childTnLst>
                                  <p:par>
                                    <p:cTn id="30" presetID="2" presetClass="entr" presetSubtype="2" fill="hold" grpId="0" nodeType="afterEffect">
                                      <p:stCondLst>
                                        <p:cond delay="0"/>
                                      </p:stCondLst>
                                      <p:iterate type="lt">
                                        <p:tmPct val="10000"/>
                                      </p:iterate>
                                      <p:childTnLst>
                                        <p:set>
                                          <p:cBhvr>
                                            <p:cTn id="31" dur="1" fill="hold">
                                              <p:stCondLst>
                                                <p:cond delay="0"/>
                                              </p:stCondLst>
                                            </p:cTn>
                                            <p:tgtEl>
                                              <p:spTgt spid="38"/>
                                            </p:tgtEl>
                                            <p:attrNameLst>
                                              <p:attrName>style.visibility</p:attrName>
                                            </p:attrNameLst>
                                          </p:cBhvr>
                                          <p:to>
                                            <p:strVal val="visible"/>
                                          </p:to>
                                        </p:set>
                                        <p:anim calcmode="lin" valueType="num">
                                          <p:cBhvr additive="base">
                                            <p:cTn id="32" dur="500" fill="hold"/>
                                            <p:tgtEl>
                                              <p:spTgt spid="38"/>
                                            </p:tgtEl>
                                            <p:attrNameLst>
                                              <p:attrName>ppt_x</p:attrName>
                                            </p:attrNameLst>
                                          </p:cBhvr>
                                          <p:tavLst>
                                            <p:tav tm="0">
                                              <p:val>
                                                <p:strVal val="1+#ppt_w/2"/>
                                              </p:val>
                                            </p:tav>
                                            <p:tav tm="100000">
                                              <p:val>
                                                <p:strVal val="#ppt_x"/>
                                              </p:val>
                                            </p:tav>
                                          </p:tavLst>
                                        </p:anim>
                                        <p:anim calcmode="lin" valueType="num">
                                          <p:cBhvr additive="base">
                                            <p:cTn id="33"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4" repeatCount="indefinite" fill="remove" display="0">
                      <p:stCondLst>
                        <p:cond delay="indefinite"/>
                      </p:stCondLst>
                      <p:endCondLst>
                        <p:cond evt="onStopAudio" delay="0">
                          <p:tgtEl>
                            <p:sldTgt/>
                          </p:tgtEl>
                        </p:cond>
                      </p:endCondLst>
                    </p:cTn>
                    <p:tgtEl>
                      <p:spTgt spid="21"/>
                    </p:tgtEl>
                  </p:cMediaNode>
                </p:audio>
              </p:childTnLst>
            </p:cTn>
          </p:par>
        </p:tnLst>
        <p:bldLst>
          <p:bldP spid="35" grpId="0"/>
          <p:bldP spid="36" grpId="0"/>
          <p:bldP spid="37" grpId="0"/>
          <p:bldP spid="38" grpId="0"/>
          <p:bldP spid="39"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1692044" y="2142584"/>
            <a:ext cx="1623576" cy="1623576"/>
          </a:xfrm>
          <a:prstGeom prst="ellipse">
            <a:avLst/>
          </a:prstGeom>
          <a:solidFill>
            <a:schemeClr val="bg1"/>
          </a:solidFill>
          <a:ln w="19050">
            <a:solidFill>
              <a:schemeClr val="accent1">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1" name="椭圆 10"/>
          <p:cNvSpPr/>
          <p:nvPr/>
        </p:nvSpPr>
        <p:spPr>
          <a:xfrm>
            <a:off x="1098425" y="1548965"/>
            <a:ext cx="2810815" cy="2810815"/>
          </a:xfrm>
          <a:prstGeom prst="ellipse">
            <a:avLst/>
          </a:prstGeom>
          <a:noFill/>
          <a:ln>
            <a:solidFill>
              <a:schemeClr val="accent1">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4" name="椭圆 13"/>
          <p:cNvSpPr/>
          <p:nvPr/>
        </p:nvSpPr>
        <p:spPr>
          <a:xfrm>
            <a:off x="823305" y="4176670"/>
            <a:ext cx="1018052" cy="1018052"/>
          </a:xfrm>
          <a:prstGeom prst="ellipse">
            <a:avLst/>
          </a:prstGeom>
          <a:solidFill>
            <a:schemeClr val="accent1"/>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5" name="椭圆 14"/>
          <p:cNvSpPr/>
          <p:nvPr/>
        </p:nvSpPr>
        <p:spPr>
          <a:xfrm>
            <a:off x="504767" y="3858132"/>
            <a:ext cx="1655128" cy="1655128"/>
          </a:xfrm>
          <a:prstGeom prst="ellipse">
            <a:avLst/>
          </a:prstGeom>
          <a:noFill/>
          <a:ln>
            <a:solidFill>
              <a:schemeClr val="accent1">
                <a:lumMod val="60000"/>
                <a:lumOff val="40000"/>
                <a:alpha val="59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207973" y="4765004"/>
            <a:ext cx="692083" cy="692083"/>
          </a:xfrm>
          <a:prstGeom prst="ellipse">
            <a:avLst/>
          </a:prstGeom>
          <a:solidFill>
            <a:schemeClr val="accent1">
              <a:lumMod val="40000"/>
              <a:lumOff val="60000"/>
            </a:schemeClr>
          </a:solidFill>
          <a:ln w="19050">
            <a:solidFill>
              <a:schemeClr val="accent1">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lumMod val="95000"/>
                </a:schemeClr>
              </a:solidFill>
            </a:endParaRPr>
          </a:p>
        </p:txBody>
      </p:sp>
      <p:sp>
        <p:nvSpPr>
          <p:cNvPr id="18" name="椭圆 17"/>
          <p:cNvSpPr/>
          <p:nvPr/>
        </p:nvSpPr>
        <p:spPr>
          <a:xfrm>
            <a:off x="1991427" y="4548458"/>
            <a:ext cx="1125174" cy="1125174"/>
          </a:xfrm>
          <a:prstGeom prst="ellipse">
            <a:avLst/>
          </a:prstGeom>
          <a:noFill/>
          <a:ln>
            <a:solidFill>
              <a:schemeClr val="accent1">
                <a:lumMod val="40000"/>
                <a:lumOff val="60000"/>
                <a:alpha val="59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3281781" y="4104520"/>
            <a:ext cx="1089243" cy="1089243"/>
          </a:xfrm>
          <a:prstGeom prst="ellipse">
            <a:avLst/>
          </a:prstGeom>
          <a:solidFill>
            <a:schemeClr val="accent1"/>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1" name="椭圆 20"/>
          <p:cNvSpPr/>
          <p:nvPr/>
        </p:nvSpPr>
        <p:spPr>
          <a:xfrm>
            <a:off x="2940968" y="3763707"/>
            <a:ext cx="1770869" cy="1770869"/>
          </a:xfrm>
          <a:prstGeom prst="ellipse">
            <a:avLst/>
          </a:prstGeom>
          <a:noFill/>
          <a:ln>
            <a:solidFill>
              <a:schemeClr val="accent1">
                <a:lumMod val="60000"/>
                <a:lumOff val="40000"/>
                <a:alpha val="59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2622705" y="1331632"/>
            <a:ext cx="554702" cy="55470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1758060" y="5153100"/>
            <a:ext cx="401782" cy="40178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2996560" y="5132794"/>
            <a:ext cx="401782" cy="40178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2169090" y="2434813"/>
            <a:ext cx="649537" cy="743280"/>
          </a:xfrm>
          <a:prstGeom prst="rect">
            <a:avLst/>
          </a:prstGeom>
          <a:noFill/>
        </p:spPr>
        <p:txBody>
          <a:bodyPr wrap="none" rtlCol="0">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文字</a:t>
            </a:r>
            <a:endParaRPr lang="en-US" altLang="zh-CN" b="1" dirty="0">
              <a:latin typeface="方正黑体简体" panose="03000509000000000000" pitchFamily="65" charset="-122"/>
              <a:ea typeface="方正黑体简体" panose="03000509000000000000" pitchFamily="65" charset="-122"/>
            </a:endParaRPr>
          </a:p>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a:t>
            </a:r>
          </a:p>
        </p:txBody>
      </p:sp>
      <p:sp>
        <p:nvSpPr>
          <p:cNvPr id="26" name="文本框 25"/>
          <p:cNvSpPr txBox="1"/>
          <p:nvPr/>
        </p:nvSpPr>
        <p:spPr>
          <a:xfrm>
            <a:off x="1004314" y="4337626"/>
            <a:ext cx="649537" cy="757130"/>
          </a:xfrm>
          <a:prstGeom prst="rect">
            <a:avLst/>
          </a:prstGeom>
          <a:noFill/>
        </p:spPr>
        <p:txBody>
          <a:bodyPr wrap="none" rtlCol="0">
            <a:spAutoFit/>
          </a:bodyPr>
          <a:lstStyle/>
          <a:p>
            <a:pPr marR="0" lvl="0" indent="0" algn="just" fontAlgn="auto">
              <a:lnSpc>
                <a:spcPct val="120000"/>
              </a:lnSpc>
              <a:spcBef>
                <a:spcPts val="0"/>
              </a:spcBef>
              <a:spcAft>
                <a:spcPts val="0"/>
              </a:spcAft>
              <a:buClrTx/>
              <a:buSzTx/>
              <a:buFontTx/>
              <a:buNone/>
              <a:tabLst/>
              <a:defRPr/>
            </a:pPr>
            <a:r>
              <a:rPr lang="zh-CN" altLang="en-US" b="1" dirty="0">
                <a:solidFill>
                  <a:schemeClr val="bg1"/>
                </a:solidFill>
                <a:latin typeface="方正黑体简体" panose="03000509000000000000" pitchFamily="65" charset="-122"/>
                <a:ea typeface="方正黑体简体" panose="03000509000000000000" pitchFamily="65" charset="-122"/>
              </a:rPr>
              <a:t>文字</a:t>
            </a:r>
            <a:endParaRPr lang="en-US" altLang="zh-CN" b="1" dirty="0">
              <a:solidFill>
                <a:schemeClr val="bg1"/>
              </a:solidFill>
              <a:latin typeface="方正黑体简体" panose="03000509000000000000" pitchFamily="65" charset="-122"/>
              <a:ea typeface="方正黑体简体" panose="03000509000000000000" pitchFamily="65" charset="-122"/>
            </a:endParaRPr>
          </a:p>
          <a:p>
            <a:pPr marR="0" lvl="0" indent="0" algn="just" fontAlgn="auto">
              <a:lnSpc>
                <a:spcPct val="120000"/>
              </a:lnSpc>
              <a:spcBef>
                <a:spcPts val="0"/>
              </a:spcBef>
              <a:spcAft>
                <a:spcPts val="0"/>
              </a:spcAft>
              <a:buClrTx/>
              <a:buSzTx/>
              <a:buFontTx/>
              <a:buNone/>
              <a:tabLst/>
              <a:defRPr/>
            </a:pPr>
            <a:r>
              <a:rPr lang="zh-CN" altLang="en-US" b="1" dirty="0">
                <a:solidFill>
                  <a:schemeClr val="bg1"/>
                </a:solidFill>
                <a:latin typeface="方正黑体简体" panose="03000509000000000000" pitchFamily="65" charset="-122"/>
                <a:ea typeface="方正黑体简体" panose="03000509000000000000" pitchFamily="65" charset="-122"/>
              </a:rPr>
              <a:t>添加</a:t>
            </a:r>
          </a:p>
        </p:txBody>
      </p:sp>
      <p:sp>
        <p:nvSpPr>
          <p:cNvPr id="27" name="文本框 26"/>
          <p:cNvSpPr txBox="1"/>
          <p:nvPr/>
        </p:nvSpPr>
        <p:spPr>
          <a:xfrm>
            <a:off x="3513882" y="4299526"/>
            <a:ext cx="649537" cy="757130"/>
          </a:xfrm>
          <a:prstGeom prst="rect">
            <a:avLst/>
          </a:prstGeom>
          <a:noFill/>
        </p:spPr>
        <p:txBody>
          <a:bodyPr wrap="none" rtlCol="0">
            <a:spAutoFit/>
          </a:bodyPr>
          <a:lstStyle/>
          <a:p>
            <a:pPr marR="0" lvl="0" indent="0" algn="just" fontAlgn="auto">
              <a:lnSpc>
                <a:spcPct val="120000"/>
              </a:lnSpc>
              <a:spcBef>
                <a:spcPts val="0"/>
              </a:spcBef>
              <a:spcAft>
                <a:spcPts val="0"/>
              </a:spcAft>
              <a:buClrTx/>
              <a:buSzTx/>
              <a:buFontTx/>
              <a:buNone/>
              <a:tabLst/>
              <a:defRPr/>
            </a:pPr>
            <a:r>
              <a:rPr lang="zh-CN" altLang="en-US" b="1" dirty="0">
                <a:solidFill>
                  <a:schemeClr val="bg1"/>
                </a:solidFill>
                <a:latin typeface="方正黑体简体" panose="03000509000000000000" pitchFamily="65" charset="-122"/>
                <a:ea typeface="方正黑体简体" panose="03000509000000000000" pitchFamily="65" charset="-122"/>
              </a:rPr>
              <a:t>文字</a:t>
            </a:r>
            <a:endParaRPr lang="en-US" altLang="zh-CN" b="1" dirty="0">
              <a:solidFill>
                <a:schemeClr val="bg1"/>
              </a:solidFill>
              <a:latin typeface="方正黑体简体" panose="03000509000000000000" pitchFamily="65" charset="-122"/>
              <a:ea typeface="方正黑体简体" panose="03000509000000000000" pitchFamily="65" charset="-122"/>
            </a:endParaRPr>
          </a:p>
          <a:p>
            <a:pPr marR="0" lvl="0" indent="0" algn="just" fontAlgn="auto">
              <a:lnSpc>
                <a:spcPct val="120000"/>
              </a:lnSpc>
              <a:spcBef>
                <a:spcPts val="0"/>
              </a:spcBef>
              <a:spcAft>
                <a:spcPts val="0"/>
              </a:spcAft>
              <a:buClrTx/>
              <a:buSzTx/>
              <a:buFontTx/>
              <a:buNone/>
              <a:tabLst/>
              <a:defRPr/>
            </a:pPr>
            <a:r>
              <a:rPr lang="zh-CN" altLang="en-US" b="1" dirty="0">
                <a:solidFill>
                  <a:schemeClr val="bg1"/>
                </a:solidFill>
                <a:latin typeface="方正黑体简体" panose="03000509000000000000" pitchFamily="65" charset="-122"/>
                <a:ea typeface="方正黑体简体" panose="03000509000000000000" pitchFamily="65" charset="-122"/>
              </a:rPr>
              <a:t>添加</a:t>
            </a:r>
          </a:p>
        </p:txBody>
      </p:sp>
      <p:sp>
        <p:nvSpPr>
          <p:cNvPr id="28" name="文本框 27"/>
          <p:cNvSpPr txBox="1"/>
          <p:nvPr/>
        </p:nvSpPr>
        <p:spPr>
          <a:xfrm>
            <a:off x="2288170" y="4865832"/>
            <a:ext cx="543739" cy="609398"/>
          </a:xfrm>
          <a:prstGeom prst="rect">
            <a:avLst/>
          </a:prstGeom>
          <a:noFill/>
        </p:spPr>
        <p:txBody>
          <a:bodyPr wrap="none" rtlCol="0">
            <a:spAutoFit/>
          </a:bodyPr>
          <a:lstStyle/>
          <a:p>
            <a:pPr marR="0" lvl="0" indent="0" algn="just" fontAlgn="auto">
              <a:lnSpc>
                <a:spcPct val="120000"/>
              </a:lnSpc>
              <a:spcBef>
                <a:spcPts val="0"/>
              </a:spcBef>
              <a:spcAft>
                <a:spcPts val="0"/>
              </a:spcAft>
              <a:buClrTx/>
              <a:buSzTx/>
              <a:buFontTx/>
              <a:buNone/>
              <a:tabLst/>
              <a:defRPr/>
            </a:pPr>
            <a:r>
              <a:rPr lang="zh-CN" altLang="en-US" sz="1400" b="1" dirty="0">
                <a:latin typeface="方正黑体简体" panose="03000509000000000000" pitchFamily="65" charset="-122"/>
                <a:ea typeface="方正黑体简体" panose="03000509000000000000" pitchFamily="65" charset="-122"/>
              </a:rPr>
              <a:t>文字</a:t>
            </a:r>
            <a:endParaRPr lang="en-US" altLang="zh-CN" sz="1400" b="1" dirty="0">
              <a:latin typeface="方正黑体简体" panose="03000509000000000000" pitchFamily="65" charset="-122"/>
              <a:ea typeface="方正黑体简体" panose="03000509000000000000" pitchFamily="65" charset="-122"/>
            </a:endParaRPr>
          </a:p>
          <a:p>
            <a:pPr marR="0" lvl="0" indent="0" algn="just" fontAlgn="auto">
              <a:lnSpc>
                <a:spcPct val="120000"/>
              </a:lnSpc>
              <a:spcBef>
                <a:spcPts val="0"/>
              </a:spcBef>
              <a:spcAft>
                <a:spcPts val="0"/>
              </a:spcAft>
              <a:buClrTx/>
              <a:buSzTx/>
              <a:buFontTx/>
              <a:buNone/>
              <a:tabLst/>
              <a:defRPr/>
            </a:pPr>
            <a:r>
              <a:rPr lang="zh-CN" altLang="en-US" sz="1400" b="1" dirty="0">
                <a:latin typeface="方正黑体简体" panose="03000509000000000000" pitchFamily="65" charset="-122"/>
                <a:ea typeface="方正黑体简体" panose="03000509000000000000" pitchFamily="65" charset="-122"/>
              </a:rPr>
              <a:t>添加</a:t>
            </a:r>
          </a:p>
        </p:txBody>
      </p:sp>
      <p:grpSp>
        <p:nvGrpSpPr>
          <p:cNvPr id="42" name="组合 41"/>
          <p:cNvGrpSpPr/>
          <p:nvPr/>
        </p:nvGrpSpPr>
        <p:grpSpPr>
          <a:xfrm>
            <a:off x="5060723" y="1587500"/>
            <a:ext cx="2952977" cy="1701800"/>
            <a:chOff x="5060723" y="1587500"/>
            <a:chExt cx="2952977" cy="1701800"/>
          </a:xfrm>
        </p:grpSpPr>
        <p:sp>
          <p:nvSpPr>
            <p:cNvPr id="6" name="矩形: 圆角 5"/>
            <p:cNvSpPr/>
            <p:nvPr/>
          </p:nvSpPr>
          <p:spPr>
            <a:xfrm>
              <a:off x="5060723" y="1587500"/>
              <a:ext cx="2952977" cy="1701800"/>
            </a:xfrm>
            <a:prstGeom prst="roundRect">
              <a:avLst>
                <a:gd name="adj" fmla="val 1301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p:cNvSpPr/>
            <p:nvPr/>
          </p:nvSpPr>
          <p:spPr>
            <a:xfrm>
              <a:off x="5204838" y="2167984"/>
              <a:ext cx="2681862" cy="867930"/>
            </a:xfrm>
            <a:prstGeom prst="rect">
              <a:avLst/>
            </a:prstGeom>
          </p:spPr>
          <p:txBody>
            <a:bodyPr wrap="square">
              <a:spAutoFit/>
            </a:bodyPr>
            <a:lstStyle/>
            <a:p>
              <a:pPr lvl="0" algn="just">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prstClr val="black">
                    <a:lumMod val="50000"/>
                    <a:lumOff val="50000"/>
                  </a:prstClr>
                </a:solidFill>
                <a:latin typeface="Calibri"/>
              </a:endParaRPr>
            </a:p>
          </p:txBody>
        </p:sp>
        <p:sp>
          <p:nvSpPr>
            <p:cNvPr id="31" name="矩形 30"/>
            <p:cNvSpPr/>
            <p:nvPr/>
          </p:nvSpPr>
          <p:spPr>
            <a:xfrm>
              <a:off x="5204837" y="1766720"/>
              <a:ext cx="2034163" cy="410882"/>
            </a:xfrm>
            <a:prstGeom prst="rect">
              <a:avLst/>
            </a:prstGeom>
          </p:spPr>
          <p:txBody>
            <a:bodyPr wrap="square">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添加标题</a:t>
              </a:r>
            </a:p>
          </p:txBody>
        </p:sp>
      </p:grpSp>
      <p:grpSp>
        <p:nvGrpSpPr>
          <p:cNvPr id="43" name="组合 42"/>
          <p:cNvGrpSpPr/>
          <p:nvPr/>
        </p:nvGrpSpPr>
        <p:grpSpPr>
          <a:xfrm>
            <a:off x="8515123" y="1587500"/>
            <a:ext cx="2952977" cy="1701800"/>
            <a:chOff x="8515123" y="1587500"/>
            <a:chExt cx="2952977" cy="1701800"/>
          </a:xfrm>
        </p:grpSpPr>
        <p:sp>
          <p:nvSpPr>
            <p:cNvPr id="7" name="矩形: 圆角 6"/>
            <p:cNvSpPr/>
            <p:nvPr/>
          </p:nvSpPr>
          <p:spPr>
            <a:xfrm>
              <a:off x="8515123" y="1587500"/>
              <a:ext cx="2952977" cy="1701800"/>
            </a:xfrm>
            <a:prstGeom prst="roundRect">
              <a:avLst>
                <a:gd name="adj" fmla="val 1301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矩形 33"/>
            <p:cNvSpPr/>
            <p:nvPr/>
          </p:nvSpPr>
          <p:spPr>
            <a:xfrm>
              <a:off x="8650680" y="2167984"/>
              <a:ext cx="2681862" cy="867930"/>
            </a:xfrm>
            <a:prstGeom prst="rect">
              <a:avLst/>
            </a:prstGeom>
          </p:spPr>
          <p:txBody>
            <a:bodyPr wrap="square">
              <a:spAutoFit/>
            </a:bodyPr>
            <a:lstStyle/>
            <a:p>
              <a:pPr lvl="0" algn="just">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prstClr val="black">
                    <a:lumMod val="50000"/>
                    <a:lumOff val="50000"/>
                  </a:prstClr>
                </a:solidFill>
                <a:latin typeface="Calibri"/>
              </a:endParaRPr>
            </a:p>
          </p:txBody>
        </p:sp>
        <p:sp>
          <p:nvSpPr>
            <p:cNvPr id="35" name="矩形 34"/>
            <p:cNvSpPr/>
            <p:nvPr/>
          </p:nvSpPr>
          <p:spPr>
            <a:xfrm>
              <a:off x="8650679" y="1766720"/>
              <a:ext cx="2034163" cy="410882"/>
            </a:xfrm>
            <a:prstGeom prst="rect">
              <a:avLst/>
            </a:prstGeom>
          </p:spPr>
          <p:txBody>
            <a:bodyPr wrap="square">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添加标题</a:t>
              </a:r>
            </a:p>
          </p:txBody>
        </p:sp>
      </p:grpSp>
      <p:grpSp>
        <p:nvGrpSpPr>
          <p:cNvPr id="44" name="组合 43"/>
          <p:cNvGrpSpPr/>
          <p:nvPr/>
        </p:nvGrpSpPr>
        <p:grpSpPr>
          <a:xfrm>
            <a:off x="5060723" y="3784600"/>
            <a:ext cx="2952977" cy="1701800"/>
            <a:chOff x="5060723" y="3784600"/>
            <a:chExt cx="2952977" cy="1701800"/>
          </a:xfrm>
        </p:grpSpPr>
        <p:sp>
          <p:nvSpPr>
            <p:cNvPr id="8" name="矩形: 圆角 7"/>
            <p:cNvSpPr/>
            <p:nvPr/>
          </p:nvSpPr>
          <p:spPr>
            <a:xfrm>
              <a:off x="5060723" y="3784600"/>
              <a:ext cx="2952977" cy="1701800"/>
            </a:xfrm>
            <a:prstGeom prst="roundRect">
              <a:avLst>
                <a:gd name="adj" fmla="val 1301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36"/>
            <p:cNvSpPr/>
            <p:nvPr/>
          </p:nvSpPr>
          <p:spPr>
            <a:xfrm>
              <a:off x="5204838" y="4363933"/>
              <a:ext cx="2681862" cy="867930"/>
            </a:xfrm>
            <a:prstGeom prst="rect">
              <a:avLst/>
            </a:prstGeom>
          </p:spPr>
          <p:txBody>
            <a:bodyPr wrap="square">
              <a:spAutoFit/>
            </a:bodyPr>
            <a:lstStyle/>
            <a:p>
              <a:pPr lvl="0" algn="just">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prstClr val="black">
                    <a:lumMod val="50000"/>
                    <a:lumOff val="50000"/>
                  </a:prstClr>
                </a:solidFill>
                <a:latin typeface="Calibri"/>
              </a:endParaRPr>
            </a:p>
          </p:txBody>
        </p:sp>
        <p:sp>
          <p:nvSpPr>
            <p:cNvPr id="38" name="矩形 37"/>
            <p:cNvSpPr/>
            <p:nvPr/>
          </p:nvSpPr>
          <p:spPr>
            <a:xfrm>
              <a:off x="5204837" y="3962669"/>
              <a:ext cx="2034163" cy="410882"/>
            </a:xfrm>
            <a:prstGeom prst="rect">
              <a:avLst/>
            </a:prstGeom>
          </p:spPr>
          <p:txBody>
            <a:bodyPr wrap="square">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添加标题</a:t>
              </a:r>
            </a:p>
          </p:txBody>
        </p:sp>
      </p:grpSp>
      <p:grpSp>
        <p:nvGrpSpPr>
          <p:cNvPr id="45" name="组合 44"/>
          <p:cNvGrpSpPr/>
          <p:nvPr/>
        </p:nvGrpSpPr>
        <p:grpSpPr>
          <a:xfrm>
            <a:off x="8515123" y="3784600"/>
            <a:ext cx="2952977" cy="1701800"/>
            <a:chOff x="8515123" y="3784600"/>
            <a:chExt cx="2952977" cy="1701800"/>
          </a:xfrm>
        </p:grpSpPr>
        <p:sp>
          <p:nvSpPr>
            <p:cNvPr id="9" name="矩形: 圆角 8"/>
            <p:cNvSpPr/>
            <p:nvPr/>
          </p:nvSpPr>
          <p:spPr>
            <a:xfrm>
              <a:off x="8515123" y="3784600"/>
              <a:ext cx="2952977" cy="1701800"/>
            </a:xfrm>
            <a:prstGeom prst="roundRect">
              <a:avLst>
                <a:gd name="adj" fmla="val 1301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8650680" y="4363933"/>
              <a:ext cx="2681862" cy="867930"/>
            </a:xfrm>
            <a:prstGeom prst="rect">
              <a:avLst/>
            </a:prstGeom>
          </p:spPr>
          <p:txBody>
            <a:bodyPr wrap="square">
              <a:spAutoFit/>
            </a:bodyPr>
            <a:lstStyle/>
            <a:p>
              <a:pPr lvl="0" algn="just">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prstClr val="black">
                    <a:lumMod val="50000"/>
                    <a:lumOff val="50000"/>
                  </a:prstClr>
                </a:solidFill>
                <a:latin typeface="Calibri"/>
              </a:endParaRPr>
            </a:p>
          </p:txBody>
        </p:sp>
        <p:sp>
          <p:nvSpPr>
            <p:cNvPr id="41" name="矩形 40"/>
            <p:cNvSpPr/>
            <p:nvPr/>
          </p:nvSpPr>
          <p:spPr>
            <a:xfrm>
              <a:off x="8650679" y="3962669"/>
              <a:ext cx="2034163" cy="410882"/>
            </a:xfrm>
            <a:prstGeom prst="rect">
              <a:avLst/>
            </a:prstGeom>
          </p:spPr>
          <p:txBody>
            <a:bodyPr wrap="square">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添加标题</a:t>
              </a:r>
            </a:p>
          </p:txBody>
        </p:sp>
      </p:grpSp>
      <p:sp>
        <p:nvSpPr>
          <p:cNvPr id="33" name="文本框 32">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3719159641"/>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500" fill="hold"/>
                                        <p:tgtEl>
                                          <p:spTgt spid="11"/>
                                        </p:tgtEl>
                                        <p:attrNameLst>
                                          <p:attrName>ppt_w</p:attrName>
                                        </p:attrNameLst>
                                      </p:cBhvr>
                                      <p:tavLst>
                                        <p:tav tm="0">
                                          <p:val>
                                            <p:fltVal val="0"/>
                                          </p:val>
                                        </p:tav>
                                        <p:tav tm="100000">
                                          <p:val>
                                            <p:strVal val="#ppt_w"/>
                                          </p:val>
                                        </p:tav>
                                      </p:tavLst>
                                    </p:anim>
                                    <p:anim calcmode="lin" valueType="num">
                                      <p:cBhvr>
                                        <p:cTn id="13" dur="500" fill="hold"/>
                                        <p:tgtEl>
                                          <p:spTgt spid="11"/>
                                        </p:tgtEl>
                                        <p:attrNameLst>
                                          <p:attrName>ppt_h</p:attrName>
                                        </p:attrNameLst>
                                      </p:cBhvr>
                                      <p:tavLst>
                                        <p:tav tm="0">
                                          <p:val>
                                            <p:fltVal val="0"/>
                                          </p:val>
                                        </p:tav>
                                        <p:tav tm="100000">
                                          <p:val>
                                            <p:strVal val="#ppt_h"/>
                                          </p:val>
                                        </p:tav>
                                      </p:tavLst>
                                    </p:anim>
                                    <p:animEffect transition="in" filter="fade">
                                      <p:cBhvr>
                                        <p:cTn id="14" dur="500"/>
                                        <p:tgtEl>
                                          <p:spTgt spid="1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p:cTn id="27" dur="500" fill="hold"/>
                                        <p:tgtEl>
                                          <p:spTgt spid="17"/>
                                        </p:tgtEl>
                                        <p:attrNameLst>
                                          <p:attrName>ppt_w</p:attrName>
                                        </p:attrNameLst>
                                      </p:cBhvr>
                                      <p:tavLst>
                                        <p:tav tm="0">
                                          <p:val>
                                            <p:fltVal val="0"/>
                                          </p:val>
                                        </p:tav>
                                        <p:tav tm="100000">
                                          <p:val>
                                            <p:strVal val="#ppt_w"/>
                                          </p:val>
                                        </p:tav>
                                      </p:tavLst>
                                    </p:anim>
                                    <p:anim calcmode="lin" valueType="num">
                                      <p:cBhvr>
                                        <p:cTn id="28" dur="500" fill="hold"/>
                                        <p:tgtEl>
                                          <p:spTgt spid="17"/>
                                        </p:tgtEl>
                                        <p:attrNameLst>
                                          <p:attrName>ppt_h</p:attrName>
                                        </p:attrNameLst>
                                      </p:cBhvr>
                                      <p:tavLst>
                                        <p:tav tm="0">
                                          <p:val>
                                            <p:fltVal val="0"/>
                                          </p:val>
                                        </p:tav>
                                        <p:tav tm="100000">
                                          <p:val>
                                            <p:strVal val="#ppt_h"/>
                                          </p:val>
                                        </p:tav>
                                      </p:tavLst>
                                    </p:anim>
                                    <p:animEffect transition="in" filter="fade">
                                      <p:cBhvr>
                                        <p:cTn id="29" dur="500"/>
                                        <p:tgtEl>
                                          <p:spTgt spid="1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 calcmode="lin" valueType="num">
                                      <p:cBhvr>
                                        <p:cTn id="32" dur="500" fill="hold"/>
                                        <p:tgtEl>
                                          <p:spTgt spid="18"/>
                                        </p:tgtEl>
                                        <p:attrNameLst>
                                          <p:attrName>ppt_w</p:attrName>
                                        </p:attrNameLst>
                                      </p:cBhvr>
                                      <p:tavLst>
                                        <p:tav tm="0">
                                          <p:val>
                                            <p:fltVal val="0"/>
                                          </p:val>
                                        </p:tav>
                                        <p:tav tm="100000">
                                          <p:val>
                                            <p:strVal val="#ppt_w"/>
                                          </p:val>
                                        </p:tav>
                                      </p:tavLst>
                                    </p:anim>
                                    <p:anim calcmode="lin" valueType="num">
                                      <p:cBhvr>
                                        <p:cTn id="33" dur="500" fill="hold"/>
                                        <p:tgtEl>
                                          <p:spTgt spid="18"/>
                                        </p:tgtEl>
                                        <p:attrNameLst>
                                          <p:attrName>ppt_h</p:attrName>
                                        </p:attrNameLst>
                                      </p:cBhvr>
                                      <p:tavLst>
                                        <p:tav tm="0">
                                          <p:val>
                                            <p:fltVal val="0"/>
                                          </p:val>
                                        </p:tav>
                                        <p:tav tm="100000">
                                          <p:val>
                                            <p:strVal val="#ppt_h"/>
                                          </p:val>
                                        </p:tav>
                                      </p:tavLst>
                                    </p:anim>
                                    <p:animEffect transition="in" filter="fade">
                                      <p:cBhvr>
                                        <p:cTn id="34" dur="500"/>
                                        <p:tgtEl>
                                          <p:spTgt spid="1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p:cTn id="37" dur="500" fill="hold"/>
                                        <p:tgtEl>
                                          <p:spTgt spid="20"/>
                                        </p:tgtEl>
                                        <p:attrNameLst>
                                          <p:attrName>ppt_w</p:attrName>
                                        </p:attrNameLst>
                                      </p:cBhvr>
                                      <p:tavLst>
                                        <p:tav tm="0">
                                          <p:val>
                                            <p:fltVal val="0"/>
                                          </p:val>
                                        </p:tav>
                                        <p:tav tm="100000">
                                          <p:val>
                                            <p:strVal val="#ppt_w"/>
                                          </p:val>
                                        </p:tav>
                                      </p:tavLst>
                                    </p:anim>
                                    <p:anim calcmode="lin" valueType="num">
                                      <p:cBhvr>
                                        <p:cTn id="38" dur="500" fill="hold"/>
                                        <p:tgtEl>
                                          <p:spTgt spid="20"/>
                                        </p:tgtEl>
                                        <p:attrNameLst>
                                          <p:attrName>ppt_h</p:attrName>
                                        </p:attrNameLst>
                                      </p:cBhvr>
                                      <p:tavLst>
                                        <p:tav tm="0">
                                          <p:val>
                                            <p:fltVal val="0"/>
                                          </p:val>
                                        </p:tav>
                                        <p:tav tm="100000">
                                          <p:val>
                                            <p:strVal val="#ppt_h"/>
                                          </p:val>
                                        </p:tav>
                                      </p:tavLst>
                                    </p:anim>
                                    <p:animEffect transition="in" filter="fade">
                                      <p:cBhvr>
                                        <p:cTn id="39" dur="500"/>
                                        <p:tgtEl>
                                          <p:spTgt spid="20"/>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p:cTn id="42" dur="500" fill="hold"/>
                                        <p:tgtEl>
                                          <p:spTgt spid="21"/>
                                        </p:tgtEl>
                                        <p:attrNameLst>
                                          <p:attrName>ppt_w</p:attrName>
                                        </p:attrNameLst>
                                      </p:cBhvr>
                                      <p:tavLst>
                                        <p:tav tm="0">
                                          <p:val>
                                            <p:fltVal val="0"/>
                                          </p:val>
                                        </p:tav>
                                        <p:tav tm="100000">
                                          <p:val>
                                            <p:strVal val="#ppt_w"/>
                                          </p:val>
                                        </p:tav>
                                      </p:tavLst>
                                    </p:anim>
                                    <p:anim calcmode="lin" valueType="num">
                                      <p:cBhvr>
                                        <p:cTn id="43" dur="500" fill="hold"/>
                                        <p:tgtEl>
                                          <p:spTgt spid="21"/>
                                        </p:tgtEl>
                                        <p:attrNameLst>
                                          <p:attrName>ppt_h</p:attrName>
                                        </p:attrNameLst>
                                      </p:cBhvr>
                                      <p:tavLst>
                                        <p:tav tm="0">
                                          <p:val>
                                            <p:fltVal val="0"/>
                                          </p:val>
                                        </p:tav>
                                        <p:tav tm="100000">
                                          <p:val>
                                            <p:strVal val="#ppt_h"/>
                                          </p:val>
                                        </p:tav>
                                      </p:tavLst>
                                    </p:anim>
                                    <p:animEffect transition="in" filter="fade">
                                      <p:cBhvr>
                                        <p:cTn id="44" dur="500"/>
                                        <p:tgtEl>
                                          <p:spTgt spid="21"/>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p:cTn id="47" dur="500" fill="hold"/>
                                        <p:tgtEl>
                                          <p:spTgt spid="22"/>
                                        </p:tgtEl>
                                        <p:attrNameLst>
                                          <p:attrName>ppt_w</p:attrName>
                                        </p:attrNameLst>
                                      </p:cBhvr>
                                      <p:tavLst>
                                        <p:tav tm="0">
                                          <p:val>
                                            <p:fltVal val="0"/>
                                          </p:val>
                                        </p:tav>
                                        <p:tav tm="100000">
                                          <p:val>
                                            <p:strVal val="#ppt_w"/>
                                          </p:val>
                                        </p:tav>
                                      </p:tavLst>
                                    </p:anim>
                                    <p:anim calcmode="lin" valueType="num">
                                      <p:cBhvr>
                                        <p:cTn id="48" dur="500" fill="hold"/>
                                        <p:tgtEl>
                                          <p:spTgt spid="22"/>
                                        </p:tgtEl>
                                        <p:attrNameLst>
                                          <p:attrName>ppt_h</p:attrName>
                                        </p:attrNameLst>
                                      </p:cBhvr>
                                      <p:tavLst>
                                        <p:tav tm="0">
                                          <p:val>
                                            <p:fltVal val="0"/>
                                          </p:val>
                                        </p:tav>
                                        <p:tav tm="100000">
                                          <p:val>
                                            <p:strVal val="#ppt_h"/>
                                          </p:val>
                                        </p:tav>
                                      </p:tavLst>
                                    </p:anim>
                                    <p:animEffect transition="in" filter="fade">
                                      <p:cBhvr>
                                        <p:cTn id="49" dur="500"/>
                                        <p:tgtEl>
                                          <p:spTgt spid="22"/>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 calcmode="lin" valueType="num">
                                      <p:cBhvr>
                                        <p:cTn id="52" dur="500" fill="hold"/>
                                        <p:tgtEl>
                                          <p:spTgt spid="23"/>
                                        </p:tgtEl>
                                        <p:attrNameLst>
                                          <p:attrName>ppt_w</p:attrName>
                                        </p:attrNameLst>
                                      </p:cBhvr>
                                      <p:tavLst>
                                        <p:tav tm="0">
                                          <p:val>
                                            <p:fltVal val="0"/>
                                          </p:val>
                                        </p:tav>
                                        <p:tav tm="100000">
                                          <p:val>
                                            <p:strVal val="#ppt_w"/>
                                          </p:val>
                                        </p:tav>
                                      </p:tavLst>
                                    </p:anim>
                                    <p:anim calcmode="lin" valueType="num">
                                      <p:cBhvr>
                                        <p:cTn id="53" dur="500" fill="hold"/>
                                        <p:tgtEl>
                                          <p:spTgt spid="23"/>
                                        </p:tgtEl>
                                        <p:attrNameLst>
                                          <p:attrName>ppt_h</p:attrName>
                                        </p:attrNameLst>
                                      </p:cBhvr>
                                      <p:tavLst>
                                        <p:tav tm="0">
                                          <p:val>
                                            <p:fltVal val="0"/>
                                          </p:val>
                                        </p:tav>
                                        <p:tav tm="100000">
                                          <p:val>
                                            <p:strVal val="#ppt_h"/>
                                          </p:val>
                                        </p:tav>
                                      </p:tavLst>
                                    </p:anim>
                                    <p:animEffect transition="in" filter="fade">
                                      <p:cBhvr>
                                        <p:cTn id="54" dur="500"/>
                                        <p:tgtEl>
                                          <p:spTgt spid="23"/>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p:cTn id="57" dur="500" fill="hold"/>
                                        <p:tgtEl>
                                          <p:spTgt spid="24"/>
                                        </p:tgtEl>
                                        <p:attrNameLst>
                                          <p:attrName>ppt_w</p:attrName>
                                        </p:attrNameLst>
                                      </p:cBhvr>
                                      <p:tavLst>
                                        <p:tav tm="0">
                                          <p:val>
                                            <p:fltVal val="0"/>
                                          </p:val>
                                        </p:tav>
                                        <p:tav tm="100000">
                                          <p:val>
                                            <p:strVal val="#ppt_w"/>
                                          </p:val>
                                        </p:tav>
                                      </p:tavLst>
                                    </p:anim>
                                    <p:anim calcmode="lin" valueType="num">
                                      <p:cBhvr>
                                        <p:cTn id="58" dur="500" fill="hold"/>
                                        <p:tgtEl>
                                          <p:spTgt spid="24"/>
                                        </p:tgtEl>
                                        <p:attrNameLst>
                                          <p:attrName>ppt_h</p:attrName>
                                        </p:attrNameLst>
                                      </p:cBhvr>
                                      <p:tavLst>
                                        <p:tav tm="0">
                                          <p:val>
                                            <p:fltVal val="0"/>
                                          </p:val>
                                        </p:tav>
                                        <p:tav tm="100000">
                                          <p:val>
                                            <p:strVal val="#ppt_h"/>
                                          </p:val>
                                        </p:tav>
                                      </p:tavLst>
                                    </p:anim>
                                    <p:animEffect transition="in" filter="fade">
                                      <p:cBhvr>
                                        <p:cTn id="59" dur="500"/>
                                        <p:tgtEl>
                                          <p:spTgt spid="24"/>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p:cTn id="62" dur="500" fill="hold"/>
                                        <p:tgtEl>
                                          <p:spTgt spid="25"/>
                                        </p:tgtEl>
                                        <p:attrNameLst>
                                          <p:attrName>ppt_w</p:attrName>
                                        </p:attrNameLst>
                                      </p:cBhvr>
                                      <p:tavLst>
                                        <p:tav tm="0">
                                          <p:val>
                                            <p:fltVal val="0"/>
                                          </p:val>
                                        </p:tav>
                                        <p:tav tm="100000">
                                          <p:val>
                                            <p:strVal val="#ppt_w"/>
                                          </p:val>
                                        </p:tav>
                                      </p:tavLst>
                                    </p:anim>
                                    <p:anim calcmode="lin" valueType="num">
                                      <p:cBhvr>
                                        <p:cTn id="63" dur="500" fill="hold"/>
                                        <p:tgtEl>
                                          <p:spTgt spid="25"/>
                                        </p:tgtEl>
                                        <p:attrNameLst>
                                          <p:attrName>ppt_h</p:attrName>
                                        </p:attrNameLst>
                                      </p:cBhvr>
                                      <p:tavLst>
                                        <p:tav tm="0">
                                          <p:val>
                                            <p:fltVal val="0"/>
                                          </p:val>
                                        </p:tav>
                                        <p:tav tm="100000">
                                          <p:val>
                                            <p:strVal val="#ppt_h"/>
                                          </p:val>
                                        </p:tav>
                                      </p:tavLst>
                                    </p:anim>
                                    <p:animEffect transition="in" filter="fade">
                                      <p:cBhvr>
                                        <p:cTn id="64" dur="500"/>
                                        <p:tgtEl>
                                          <p:spTgt spid="25"/>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6"/>
                                        </p:tgtEl>
                                        <p:attrNameLst>
                                          <p:attrName>style.visibility</p:attrName>
                                        </p:attrNameLst>
                                      </p:cBhvr>
                                      <p:to>
                                        <p:strVal val="visible"/>
                                      </p:to>
                                    </p:set>
                                    <p:anim calcmode="lin" valueType="num">
                                      <p:cBhvr>
                                        <p:cTn id="67" dur="500" fill="hold"/>
                                        <p:tgtEl>
                                          <p:spTgt spid="26"/>
                                        </p:tgtEl>
                                        <p:attrNameLst>
                                          <p:attrName>ppt_w</p:attrName>
                                        </p:attrNameLst>
                                      </p:cBhvr>
                                      <p:tavLst>
                                        <p:tav tm="0">
                                          <p:val>
                                            <p:fltVal val="0"/>
                                          </p:val>
                                        </p:tav>
                                        <p:tav tm="100000">
                                          <p:val>
                                            <p:strVal val="#ppt_w"/>
                                          </p:val>
                                        </p:tav>
                                      </p:tavLst>
                                    </p:anim>
                                    <p:anim calcmode="lin" valueType="num">
                                      <p:cBhvr>
                                        <p:cTn id="68" dur="500" fill="hold"/>
                                        <p:tgtEl>
                                          <p:spTgt spid="26"/>
                                        </p:tgtEl>
                                        <p:attrNameLst>
                                          <p:attrName>ppt_h</p:attrName>
                                        </p:attrNameLst>
                                      </p:cBhvr>
                                      <p:tavLst>
                                        <p:tav tm="0">
                                          <p:val>
                                            <p:fltVal val="0"/>
                                          </p:val>
                                        </p:tav>
                                        <p:tav tm="100000">
                                          <p:val>
                                            <p:strVal val="#ppt_h"/>
                                          </p:val>
                                        </p:tav>
                                      </p:tavLst>
                                    </p:anim>
                                    <p:animEffect transition="in" filter="fade">
                                      <p:cBhvr>
                                        <p:cTn id="69" dur="500"/>
                                        <p:tgtEl>
                                          <p:spTgt spid="26"/>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27"/>
                                        </p:tgtEl>
                                        <p:attrNameLst>
                                          <p:attrName>style.visibility</p:attrName>
                                        </p:attrNameLst>
                                      </p:cBhvr>
                                      <p:to>
                                        <p:strVal val="visible"/>
                                      </p:to>
                                    </p:set>
                                    <p:anim calcmode="lin" valueType="num">
                                      <p:cBhvr>
                                        <p:cTn id="72" dur="500" fill="hold"/>
                                        <p:tgtEl>
                                          <p:spTgt spid="27"/>
                                        </p:tgtEl>
                                        <p:attrNameLst>
                                          <p:attrName>ppt_w</p:attrName>
                                        </p:attrNameLst>
                                      </p:cBhvr>
                                      <p:tavLst>
                                        <p:tav tm="0">
                                          <p:val>
                                            <p:fltVal val="0"/>
                                          </p:val>
                                        </p:tav>
                                        <p:tav tm="100000">
                                          <p:val>
                                            <p:strVal val="#ppt_w"/>
                                          </p:val>
                                        </p:tav>
                                      </p:tavLst>
                                    </p:anim>
                                    <p:anim calcmode="lin" valueType="num">
                                      <p:cBhvr>
                                        <p:cTn id="73" dur="500" fill="hold"/>
                                        <p:tgtEl>
                                          <p:spTgt spid="27"/>
                                        </p:tgtEl>
                                        <p:attrNameLst>
                                          <p:attrName>ppt_h</p:attrName>
                                        </p:attrNameLst>
                                      </p:cBhvr>
                                      <p:tavLst>
                                        <p:tav tm="0">
                                          <p:val>
                                            <p:fltVal val="0"/>
                                          </p:val>
                                        </p:tav>
                                        <p:tav tm="100000">
                                          <p:val>
                                            <p:strVal val="#ppt_h"/>
                                          </p:val>
                                        </p:tav>
                                      </p:tavLst>
                                    </p:anim>
                                    <p:animEffect transition="in" filter="fade">
                                      <p:cBhvr>
                                        <p:cTn id="74" dur="500"/>
                                        <p:tgtEl>
                                          <p:spTgt spid="27"/>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28"/>
                                        </p:tgtEl>
                                        <p:attrNameLst>
                                          <p:attrName>style.visibility</p:attrName>
                                        </p:attrNameLst>
                                      </p:cBhvr>
                                      <p:to>
                                        <p:strVal val="visible"/>
                                      </p:to>
                                    </p:set>
                                    <p:anim calcmode="lin" valueType="num">
                                      <p:cBhvr>
                                        <p:cTn id="77" dur="500" fill="hold"/>
                                        <p:tgtEl>
                                          <p:spTgt spid="28"/>
                                        </p:tgtEl>
                                        <p:attrNameLst>
                                          <p:attrName>ppt_w</p:attrName>
                                        </p:attrNameLst>
                                      </p:cBhvr>
                                      <p:tavLst>
                                        <p:tav tm="0">
                                          <p:val>
                                            <p:fltVal val="0"/>
                                          </p:val>
                                        </p:tav>
                                        <p:tav tm="100000">
                                          <p:val>
                                            <p:strVal val="#ppt_w"/>
                                          </p:val>
                                        </p:tav>
                                      </p:tavLst>
                                    </p:anim>
                                    <p:anim calcmode="lin" valueType="num">
                                      <p:cBhvr>
                                        <p:cTn id="78" dur="500" fill="hold"/>
                                        <p:tgtEl>
                                          <p:spTgt spid="28"/>
                                        </p:tgtEl>
                                        <p:attrNameLst>
                                          <p:attrName>ppt_h</p:attrName>
                                        </p:attrNameLst>
                                      </p:cBhvr>
                                      <p:tavLst>
                                        <p:tav tm="0">
                                          <p:val>
                                            <p:fltVal val="0"/>
                                          </p:val>
                                        </p:tav>
                                        <p:tav tm="100000">
                                          <p:val>
                                            <p:strVal val="#ppt_h"/>
                                          </p:val>
                                        </p:tav>
                                      </p:tavLst>
                                    </p:anim>
                                    <p:animEffect transition="in" filter="fade">
                                      <p:cBhvr>
                                        <p:cTn id="79" dur="500"/>
                                        <p:tgtEl>
                                          <p:spTgt spid="28"/>
                                        </p:tgtEl>
                                      </p:cBhvr>
                                    </p:animEffect>
                                  </p:childTnLst>
                                </p:cTn>
                              </p:par>
                            </p:childTnLst>
                          </p:cTn>
                        </p:par>
                        <p:par>
                          <p:cTn id="80" fill="hold">
                            <p:stCondLst>
                              <p:cond delay="500"/>
                            </p:stCondLst>
                            <p:childTnLst>
                              <p:par>
                                <p:cTn id="81" presetID="30" presetClass="entr" presetSubtype="0" fill="hold" nodeType="afterEffect">
                                  <p:stCondLst>
                                    <p:cond delay="0"/>
                                  </p:stCondLst>
                                  <p:childTnLst>
                                    <p:set>
                                      <p:cBhvr>
                                        <p:cTn id="82" dur="1" fill="hold">
                                          <p:stCondLst>
                                            <p:cond delay="0"/>
                                          </p:stCondLst>
                                        </p:cTn>
                                        <p:tgtEl>
                                          <p:spTgt spid="42"/>
                                        </p:tgtEl>
                                        <p:attrNameLst>
                                          <p:attrName>style.visibility</p:attrName>
                                        </p:attrNameLst>
                                      </p:cBhvr>
                                      <p:to>
                                        <p:strVal val="visible"/>
                                      </p:to>
                                    </p:set>
                                    <p:animEffect transition="in" filter="fade">
                                      <p:cBhvr>
                                        <p:cTn id="83" dur="800" decel="100000"/>
                                        <p:tgtEl>
                                          <p:spTgt spid="42"/>
                                        </p:tgtEl>
                                      </p:cBhvr>
                                    </p:animEffect>
                                    <p:anim calcmode="lin" valueType="num">
                                      <p:cBhvr>
                                        <p:cTn id="84" dur="800" decel="100000" fill="hold"/>
                                        <p:tgtEl>
                                          <p:spTgt spid="42"/>
                                        </p:tgtEl>
                                        <p:attrNameLst>
                                          <p:attrName>style.rotation</p:attrName>
                                        </p:attrNameLst>
                                      </p:cBhvr>
                                      <p:tavLst>
                                        <p:tav tm="0">
                                          <p:val>
                                            <p:fltVal val="-90"/>
                                          </p:val>
                                        </p:tav>
                                        <p:tav tm="100000">
                                          <p:val>
                                            <p:fltVal val="0"/>
                                          </p:val>
                                        </p:tav>
                                      </p:tavLst>
                                    </p:anim>
                                    <p:anim calcmode="lin" valueType="num">
                                      <p:cBhvr>
                                        <p:cTn id="85" dur="800" decel="100000" fill="hold"/>
                                        <p:tgtEl>
                                          <p:spTgt spid="42"/>
                                        </p:tgtEl>
                                        <p:attrNameLst>
                                          <p:attrName>ppt_x</p:attrName>
                                        </p:attrNameLst>
                                      </p:cBhvr>
                                      <p:tavLst>
                                        <p:tav tm="0">
                                          <p:val>
                                            <p:strVal val="#ppt_x+0.4"/>
                                          </p:val>
                                        </p:tav>
                                        <p:tav tm="100000">
                                          <p:val>
                                            <p:strVal val="#ppt_x-0.05"/>
                                          </p:val>
                                        </p:tav>
                                      </p:tavLst>
                                    </p:anim>
                                    <p:anim calcmode="lin" valueType="num">
                                      <p:cBhvr>
                                        <p:cTn id="86" dur="800" decel="100000" fill="hold"/>
                                        <p:tgtEl>
                                          <p:spTgt spid="42"/>
                                        </p:tgtEl>
                                        <p:attrNameLst>
                                          <p:attrName>ppt_y</p:attrName>
                                        </p:attrNameLst>
                                      </p:cBhvr>
                                      <p:tavLst>
                                        <p:tav tm="0">
                                          <p:val>
                                            <p:strVal val="#ppt_y-0.4"/>
                                          </p:val>
                                        </p:tav>
                                        <p:tav tm="100000">
                                          <p:val>
                                            <p:strVal val="#ppt_y+0.1"/>
                                          </p:val>
                                        </p:tav>
                                      </p:tavLst>
                                    </p:anim>
                                    <p:anim calcmode="lin" valueType="num">
                                      <p:cBhvr>
                                        <p:cTn id="87" dur="200" accel="100000" fill="hold">
                                          <p:stCondLst>
                                            <p:cond delay="800"/>
                                          </p:stCondLst>
                                        </p:cTn>
                                        <p:tgtEl>
                                          <p:spTgt spid="42"/>
                                        </p:tgtEl>
                                        <p:attrNameLst>
                                          <p:attrName>ppt_x</p:attrName>
                                        </p:attrNameLst>
                                      </p:cBhvr>
                                      <p:tavLst>
                                        <p:tav tm="0">
                                          <p:val>
                                            <p:strVal val="#ppt_x-0.05"/>
                                          </p:val>
                                        </p:tav>
                                        <p:tav tm="100000">
                                          <p:val>
                                            <p:strVal val="#ppt_x"/>
                                          </p:val>
                                        </p:tav>
                                      </p:tavLst>
                                    </p:anim>
                                    <p:anim calcmode="lin" valueType="num">
                                      <p:cBhvr>
                                        <p:cTn id="88" dur="200" accel="100000" fill="hold">
                                          <p:stCondLst>
                                            <p:cond delay="800"/>
                                          </p:stCondLst>
                                        </p:cTn>
                                        <p:tgtEl>
                                          <p:spTgt spid="42"/>
                                        </p:tgtEl>
                                        <p:attrNameLst>
                                          <p:attrName>ppt_y</p:attrName>
                                        </p:attrNameLst>
                                      </p:cBhvr>
                                      <p:tavLst>
                                        <p:tav tm="0">
                                          <p:val>
                                            <p:strVal val="#ppt_y+0.1"/>
                                          </p:val>
                                        </p:tav>
                                        <p:tav tm="100000">
                                          <p:val>
                                            <p:strVal val="#ppt_y"/>
                                          </p:val>
                                        </p:tav>
                                      </p:tavLst>
                                    </p:anim>
                                  </p:childTnLst>
                                </p:cTn>
                              </p:par>
                              <p:par>
                                <p:cTn id="89" presetID="30" presetClass="entr" presetSubtype="0" fill="hold" nodeType="withEffect">
                                  <p:stCondLst>
                                    <p:cond delay="250"/>
                                  </p:stCondLst>
                                  <p:childTnLst>
                                    <p:set>
                                      <p:cBhvr>
                                        <p:cTn id="90" dur="1" fill="hold">
                                          <p:stCondLst>
                                            <p:cond delay="0"/>
                                          </p:stCondLst>
                                        </p:cTn>
                                        <p:tgtEl>
                                          <p:spTgt spid="43"/>
                                        </p:tgtEl>
                                        <p:attrNameLst>
                                          <p:attrName>style.visibility</p:attrName>
                                        </p:attrNameLst>
                                      </p:cBhvr>
                                      <p:to>
                                        <p:strVal val="visible"/>
                                      </p:to>
                                    </p:set>
                                    <p:animEffect transition="in" filter="fade">
                                      <p:cBhvr>
                                        <p:cTn id="91" dur="800" decel="100000"/>
                                        <p:tgtEl>
                                          <p:spTgt spid="43"/>
                                        </p:tgtEl>
                                      </p:cBhvr>
                                    </p:animEffect>
                                    <p:anim calcmode="lin" valueType="num">
                                      <p:cBhvr>
                                        <p:cTn id="92" dur="800" decel="100000" fill="hold"/>
                                        <p:tgtEl>
                                          <p:spTgt spid="43"/>
                                        </p:tgtEl>
                                        <p:attrNameLst>
                                          <p:attrName>style.rotation</p:attrName>
                                        </p:attrNameLst>
                                      </p:cBhvr>
                                      <p:tavLst>
                                        <p:tav tm="0">
                                          <p:val>
                                            <p:fltVal val="-90"/>
                                          </p:val>
                                        </p:tav>
                                        <p:tav tm="100000">
                                          <p:val>
                                            <p:fltVal val="0"/>
                                          </p:val>
                                        </p:tav>
                                      </p:tavLst>
                                    </p:anim>
                                    <p:anim calcmode="lin" valueType="num">
                                      <p:cBhvr>
                                        <p:cTn id="93" dur="800" decel="100000" fill="hold"/>
                                        <p:tgtEl>
                                          <p:spTgt spid="43"/>
                                        </p:tgtEl>
                                        <p:attrNameLst>
                                          <p:attrName>ppt_x</p:attrName>
                                        </p:attrNameLst>
                                      </p:cBhvr>
                                      <p:tavLst>
                                        <p:tav tm="0">
                                          <p:val>
                                            <p:strVal val="#ppt_x+0.4"/>
                                          </p:val>
                                        </p:tav>
                                        <p:tav tm="100000">
                                          <p:val>
                                            <p:strVal val="#ppt_x-0.05"/>
                                          </p:val>
                                        </p:tav>
                                      </p:tavLst>
                                    </p:anim>
                                    <p:anim calcmode="lin" valueType="num">
                                      <p:cBhvr>
                                        <p:cTn id="94" dur="800" decel="100000" fill="hold"/>
                                        <p:tgtEl>
                                          <p:spTgt spid="43"/>
                                        </p:tgtEl>
                                        <p:attrNameLst>
                                          <p:attrName>ppt_y</p:attrName>
                                        </p:attrNameLst>
                                      </p:cBhvr>
                                      <p:tavLst>
                                        <p:tav tm="0">
                                          <p:val>
                                            <p:strVal val="#ppt_y-0.4"/>
                                          </p:val>
                                        </p:tav>
                                        <p:tav tm="100000">
                                          <p:val>
                                            <p:strVal val="#ppt_y+0.1"/>
                                          </p:val>
                                        </p:tav>
                                      </p:tavLst>
                                    </p:anim>
                                    <p:anim calcmode="lin" valueType="num">
                                      <p:cBhvr>
                                        <p:cTn id="95" dur="200" accel="100000" fill="hold">
                                          <p:stCondLst>
                                            <p:cond delay="800"/>
                                          </p:stCondLst>
                                        </p:cTn>
                                        <p:tgtEl>
                                          <p:spTgt spid="43"/>
                                        </p:tgtEl>
                                        <p:attrNameLst>
                                          <p:attrName>ppt_x</p:attrName>
                                        </p:attrNameLst>
                                      </p:cBhvr>
                                      <p:tavLst>
                                        <p:tav tm="0">
                                          <p:val>
                                            <p:strVal val="#ppt_x-0.05"/>
                                          </p:val>
                                        </p:tav>
                                        <p:tav tm="100000">
                                          <p:val>
                                            <p:strVal val="#ppt_x"/>
                                          </p:val>
                                        </p:tav>
                                      </p:tavLst>
                                    </p:anim>
                                    <p:anim calcmode="lin" valueType="num">
                                      <p:cBhvr>
                                        <p:cTn id="96" dur="200" accel="100000" fill="hold">
                                          <p:stCondLst>
                                            <p:cond delay="800"/>
                                          </p:stCondLst>
                                        </p:cTn>
                                        <p:tgtEl>
                                          <p:spTgt spid="43"/>
                                        </p:tgtEl>
                                        <p:attrNameLst>
                                          <p:attrName>ppt_y</p:attrName>
                                        </p:attrNameLst>
                                      </p:cBhvr>
                                      <p:tavLst>
                                        <p:tav tm="0">
                                          <p:val>
                                            <p:strVal val="#ppt_y+0.1"/>
                                          </p:val>
                                        </p:tav>
                                        <p:tav tm="100000">
                                          <p:val>
                                            <p:strVal val="#ppt_y"/>
                                          </p:val>
                                        </p:tav>
                                      </p:tavLst>
                                    </p:anim>
                                  </p:childTnLst>
                                </p:cTn>
                              </p:par>
                              <p:par>
                                <p:cTn id="97" presetID="30" presetClass="entr" presetSubtype="0" fill="hold" nodeType="withEffect">
                                  <p:stCondLst>
                                    <p:cond delay="500"/>
                                  </p:stCondLst>
                                  <p:childTnLst>
                                    <p:set>
                                      <p:cBhvr>
                                        <p:cTn id="98" dur="1" fill="hold">
                                          <p:stCondLst>
                                            <p:cond delay="0"/>
                                          </p:stCondLst>
                                        </p:cTn>
                                        <p:tgtEl>
                                          <p:spTgt spid="44"/>
                                        </p:tgtEl>
                                        <p:attrNameLst>
                                          <p:attrName>style.visibility</p:attrName>
                                        </p:attrNameLst>
                                      </p:cBhvr>
                                      <p:to>
                                        <p:strVal val="visible"/>
                                      </p:to>
                                    </p:set>
                                    <p:animEffect transition="in" filter="fade">
                                      <p:cBhvr>
                                        <p:cTn id="99" dur="800" decel="100000"/>
                                        <p:tgtEl>
                                          <p:spTgt spid="44"/>
                                        </p:tgtEl>
                                      </p:cBhvr>
                                    </p:animEffect>
                                    <p:anim calcmode="lin" valueType="num">
                                      <p:cBhvr>
                                        <p:cTn id="100" dur="800" decel="100000" fill="hold"/>
                                        <p:tgtEl>
                                          <p:spTgt spid="44"/>
                                        </p:tgtEl>
                                        <p:attrNameLst>
                                          <p:attrName>style.rotation</p:attrName>
                                        </p:attrNameLst>
                                      </p:cBhvr>
                                      <p:tavLst>
                                        <p:tav tm="0">
                                          <p:val>
                                            <p:fltVal val="-90"/>
                                          </p:val>
                                        </p:tav>
                                        <p:tav tm="100000">
                                          <p:val>
                                            <p:fltVal val="0"/>
                                          </p:val>
                                        </p:tav>
                                      </p:tavLst>
                                    </p:anim>
                                    <p:anim calcmode="lin" valueType="num">
                                      <p:cBhvr>
                                        <p:cTn id="101" dur="800" decel="100000" fill="hold"/>
                                        <p:tgtEl>
                                          <p:spTgt spid="44"/>
                                        </p:tgtEl>
                                        <p:attrNameLst>
                                          <p:attrName>ppt_x</p:attrName>
                                        </p:attrNameLst>
                                      </p:cBhvr>
                                      <p:tavLst>
                                        <p:tav tm="0">
                                          <p:val>
                                            <p:strVal val="#ppt_x+0.4"/>
                                          </p:val>
                                        </p:tav>
                                        <p:tav tm="100000">
                                          <p:val>
                                            <p:strVal val="#ppt_x-0.05"/>
                                          </p:val>
                                        </p:tav>
                                      </p:tavLst>
                                    </p:anim>
                                    <p:anim calcmode="lin" valueType="num">
                                      <p:cBhvr>
                                        <p:cTn id="102" dur="800" decel="100000" fill="hold"/>
                                        <p:tgtEl>
                                          <p:spTgt spid="44"/>
                                        </p:tgtEl>
                                        <p:attrNameLst>
                                          <p:attrName>ppt_y</p:attrName>
                                        </p:attrNameLst>
                                      </p:cBhvr>
                                      <p:tavLst>
                                        <p:tav tm="0">
                                          <p:val>
                                            <p:strVal val="#ppt_y-0.4"/>
                                          </p:val>
                                        </p:tav>
                                        <p:tav tm="100000">
                                          <p:val>
                                            <p:strVal val="#ppt_y+0.1"/>
                                          </p:val>
                                        </p:tav>
                                      </p:tavLst>
                                    </p:anim>
                                    <p:anim calcmode="lin" valueType="num">
                                      <p:cBhvr>
                                        <p:cTn id="103" dur="200" accel="100000" fill="hold">
                                          <p:stCondLst>
                                            <p:cond delay="800"/>
                                          </p:stCondLst>
                                        </p:cTn>
                                        <p:tgtEl>
                                          <p:spTgt spid="44"/>
                                        </p:tgtEl>
                                        <p:attrNameLst>
                                          <p:attrName>ppt_x</p:attrName>
                                        </p:attrNameLst>
                                      </p:cBhvr>
                                      <p:tavLst>
                                        <p:tav tm="0">
                                          <p:val>
                                            <p:strVal val="#ppt_x-0.05"/>
                                          </p:val>
                                        </p:tav>
                                        <p:tav tm="100000">
                                          <p:val>
                                            <p:strVal val="#ppt_x"/>
                                          </p:val>
                                        </p:tav>
                                      </p:tavLst>
                                    </p:anim>
                                    <p:anim calcmode="lin" valueType="num">
                                      <p:cBhvr>
                                        <p:cTn id="104" dur="200" accel="100000" fill="hold">
                                          <p:stCondLst>
                                            <p:cond delay="800"/>
                                          </p:stCondLst>
                                        </p:cTn>
                                        <p:tgtEl>
                                          <p:spTgt spid="44"/>
                                        </p:tgtEl>
                                        <p:attrNameLst>
                                          <p:attrName>ppt_y</p:attrName>
                                        </p:attrNameLst>
                                      </p:cBhvr>
                                      <p:tavLst>
                                        <p:tav tm="0">
                                          <p:val>
                                            <p:strVal val="#ppt_y+0.1"/>
                                          </p:val>
                                        </p:tav>
                                        <p:tav tm="100000">
                                          <p:val>
                                            <p:strVal val="#ppt_y"/>
                                          </p:val>
                                        </p:tav>
                                      </p:tavLst>
                                    </p:anim>
                                  </p:childTnLst>
                                </p:cTn>
                              </p:par>
                              <p:par>
                                <p:cTn id="105" presetID="30" presetClass="entr" presetSubtype="0" fill="hold" nodeType="withEffect">
                                  <p:stCondLst>
                                    <p:cond delay="750"/>
                                  </p:stCondLst>
                                  <p:childTnLst>
                                    <p:set>
                                      <p:cBhvr>
                                        <p:cTn id="106" dur="1" fill="hold">
                                          <p:stCondLst>
                                            <p:cond delay="0"/>
                                          </p:stCondLst>
                                        </p:cTn>
                                        <p:tgtEl>
                                          <p:spTgt spid="45"/>
                                        </p:tgtEl>
                                        <p:attrNameLst>
                                          <p:attrName>style.visibility</p:attrName>
                                        </p:attrNameLst>
                                      </p:cBhvr>
                                      <p:to>
                                        <p:strVal val="visible"/>
                                      </p:to>
                                    </p:set>
                                    <p:animEffect transition="in" filter="fade">
                                      <p:cBhvr>
                                        <p:cTn id="107" dur="800" decel="100000"/>
                                        <p:tgtEl>
                                          <p:spTgt spid="45"/>
                                        </p:tgtEl>
                                      </p:cBhvr>
                                    </p:animEffect>
                                    <p:anim calcmode="lin" valueType="num">
                                      <p:cBhvr>
                                        <p:cTn id="108" dur="800" decel="100000" fill="hold"/>
                                        <p:tgtEl>
                                          <p:spTgt spid="45"/>
                                        </p:tgtEl>
                                        <p:attrNameLst>
                                          <p:attrName>style.rotation</p:attrName>
                                        </p:attrNameLst>
                                      </p:cBhvr>
                                      <p:tavLst>
                                        <p:tav tm="0">
                                          <p:val>
                                            <p:fltVal val="-90"/>
                                          </p:val>
                                        </p:tav>
                                        <p:tav tm="100000">
                                          <p:val>
                                            <p:fltVal val="0"/>
                                          </p:val>
                                        </p:tav>
                                      </p:tavLst>
                                    </p:anim>
                                    <p:anim calcmode="lin" valueType="num">
                                      <p:cBhvr>
                                        <p:cTn id="109" dur="800" decel="100000" fill="hold"/>
                                        <p:tgtEl>
                                          <p:spTgt spid="45"/>
                                        </p:tgtEl>
                                        <p:attrNameLst>
                                          <p:attrName>ppt_x</p:attrName>
                                        </p:attrNameLst>
                                      </p:cBhvr>
                                      <p:tavLst>
                                        <p:tav tm="0">
                                          <p:val>
                                            <p:strVal val="#ppt_x+0.4"/>
                                          </p:val>
                                        </p:tav>
                                        <p:tav tm="100000">
                                          <p:val>
                                            <p:strVal val="#ppt_x-0.05"/>
                                          </p:val>
                                        </p:tav>
                                      </p:tavLst>
                                    </p:anim>
                                    <p:anim calcmode="lin" valueType="num">
                                      <p:cBhvr>
                                        <p:cTn id="110" dur="800" decel="100000" fill="hold"/>
                                        <p:tgtEl>
                                          <p:spTgt spid="45"/>
                                        </p:tgtEl>
                                        <p:attrNameLst>
                                          <p:attrName>ppt_y</p:attrName>
                                        </p:attrNameLst>
                                      </p:cBhvr>
                                      <p:tavLst>
                                        <p:tav tm="0">
                                          <p:val>
                                            <p:strVal val="#ppt_y-0.4"/>
                                          </p:val>
                                        </p:tav>
                                        <p:tav tm="100000">
                                          <p:val>
                                            <p:strVal val="#ppt_y+0.1"/>
                                          </p:val>
                                        </p:tav>
                                      </p:tavLst>
                                    </p:anim>
                                    <p:anim calcmode="lin" valueType="num">
                                      <p:cBhvr>
                                        <p:cTn id="111" dur="200" accel="100000" fill="hold">
                                          <p:stCondLst>
                                            <p:cond delay="800"/>
                                          </p:stCondLst>
                                        </p:cTn>
                                        <p:tgtEl>
                                          <p:spTgt spid="45"/>
                                        </p:tgtEl>
                                        <p:attrNameLst>
                                          <p:attrName>ppt_x</p:attrName>
                                        </p:attrNameLst>
                                      </p:cBhvr>
                                      <p:tavLst>
                                        <p:tav tm="0">
                                          <p:val>
                                            <p:strVal val="#ppt_x-0.05"/>
                                          </p:val>
                                        </p:tav>
                                        <p:tav tm="100000">
                                          <p:val>
                                            <p:strVal val="#ppt_x"/>
                                          </p:val>
                                        </p:tav>
                                      </p:tavLst>
                                    </p:anim>
                                    <p:anim calcmode="lin" valueType="num">
                                      <p:cBhvr>
                                        <p:cTn id="112" dur="200" accel="100000" fill="hold">
                                          <p:stCondLst>
                                            <p:cond delay="800"/>
                                          </p:stCondLst>
                                        </p:cTn>
                                        <p:tgtEl>
                                          <p:spTgt spid="4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4" grpId="0" animBg="1"/>
      <p:bldP spid="15" grpId="0" animBg="1"/>
      <p:bldP spid="17" grpId="0" animBg="1"/>
      <p:bldP spid="18" grpId="0" animBg="1"/>
      <p:bldP spid="20" grpId="0" animBg="1"/>
      <p:bldP spid="21" grpId="0" animBg="1"/>
      <p:bldP spid="22" grpId="0" animBg="1"/>
      <p:bldP spid="23" grpId="0" animBg="1"/>
      <p:bldP spid="24" grpId="0" animBg="1"/>
      <p:bldP spid="25" grpId="0"/>
      <p:bldP spid="26" grpId="0"/>
      <p:bldP spid="27" grpId="0"/>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14"/>
          <p:cNvSpPr>
            <a:spLocks/>
          </p:cNvSpPr>
          <p:nvPr/>
        </p:nvSpPr>
        <p:spPr bwMode="auto">
          <a:xfrm rot="13500000">
            <a:off x="3656798" y="2676703"/>
            <a:ext cx="1227119" cy="2042165"/>
          </a:xfrm>
          <a:custGeom>
            <a:avLst/>
            <a:gdLst>
              <a:gd name="T0" fmla="*/ 329 w 486"/>
              <a:gd name="T1" fmla="*/ 0 h 799"/>
              <a:gd name="T2" fmla="*/ 378 w 486"/>
              <a:gd name="T3" fmla="*/ 1 h 799"/>
              <a:gd name="T4" fmla="*/ 430 w 486"/>
              <a:gd name="T5" fmla="*/ 7 h 799"/>
              <a:gd name="T6" fmla="*/ 486 w 486"/>
              <a:gd name="T7" fmla="*/ 19 h 799"/>
              <a:gd name="T8" fmla="*/ 483 w 486"/>
              <a:gd name="T9" fmla="*/ 30 h 799"/>
              <a:gd name="T10" fmla="*/ 428 w 486"/>
              <a:gd name="T11" fmla="*/ 19 h 799"/>
              <a:gd name="T12" fmla="*/ 376 w 486"/>
              <a:gd name="T13" fmla="*/ 13 h 799"/>
              <a:gd name="T14" fmla="*/ 329 w 486"/>
              <a:gd name="T15" fmla="*/ 12 h 799"/>
              <a:gd name="T16" fmla="*/ 278 w 486"/>
              <a:gd name="T17" fmla="*/ 15 h 799"/>
              <a:gd name="T18" fmla="*/ 231 w 486"/>
              <a:gd name="T19" fmla="*/ 22 h 799"/>
              <a:gd name="T20" fmla="*/ 191 w 486"/>
              <a:gd name="T21" fmla="*/ 36 h 799"/>
              <a:gd name="T22" fmla="*/ 153 w 486"/>
              <a:gd name="T23" fmla="*/ 53 h 799"/>
              <a:gd name="T24" fmla="*/ 122 w 486"/>
              <a:gd name="T25" fmla="*/ 74 h 799"/>
              <a:gd name="T26" fmla="*/ 94 w 486"/>
              <a:gd name="T27" fmla="*/ 101 h 799"/>
              <a:gd name="T28" fmla="*/ 72 w 486"/>
              <a:gd name="T29" fmla="*/ 129 h 799"/>
              <a:gd name="T30" fmla="*/ 52 w 486"/>
              <a:gd name="T31" fmla="*/ 162 h 799"/>
              <a:gd name="T32" fmla="*/ 38 w 486"/>
              <a:gd name="T33" fmla="*/ 198 h 799"/>
              <a:gd name="T34" fmla="*/ 27 w 486"/>
              <a:gd name="T35" fmla="*/ 235 h 799"/>
              <a:gd name="T36" fmla="*/ 18 w 486"/>
              <a:gd name="T37" fmla="*/ 275 h 799"/>
              <a:gd name="T38" fmla="*/ 14 w 486"/>
              <a:gd name="T39" fmla="*/ 317 h 799"/>
              <a:gd name="T40" fmla="*/ 12 w 486"/>
              <a:gd name="T41" fmla="*/ 361 h 799"/>
              <a:gd name="T42" fmla="*/ 17 w 486"/>
              <a:gd name="T43" fmla="*/ 434 h 799"/>
              <a:gd name="T44" fmla="*/ 27 w 486"/>
              <a:gd name="T45" fmla="*/ 510 h 799"/>
              <a:gd name="T46" fmla="*/ 45 w 486"/>
              <a:gd name="T47" fmla="*/ 584 h 799"/>
              <a:gd name="T48" fmla="*/ 67 w 486"/>
              <a:gd name="T49" fmla="*/ 657 h 799"/>
              <a:gd name="T50" fmla="*/ 95 w 486"/>
              <a:gd name="T51" fmla="*/ 727 h 799"/>
              <a:gd name="T52" fmla="*/ 127 w 486"/>
              <a:gd name="T53" fmla="*/ 793 h 799"/>
              <a:gd name="T54" fmla="*/ 127 w 486"/>
              <a:gd name="T55" fmla="*/ 793 h 799"/>
              <a:gd name="T56" fmla="*/ 115 w 486"/>
              <a:gd name="T57" fmla="*/ 799 h 799"/>
              <a:gd name="T58" fmla="*/ 84 w 486"/>
              <a:gd name="T59" fmla="*/ 733 h 799"/>
              <a:gd name="T60" fmla="*/ 55 w 486"/>
              <a:gd name="T61" fmla="*/ 662 h 799"/>
              <a:gd name="T62" fmla="*/ 33 w 486"/>
              <a:gd name="T63" fmla="*/ 587 h 799"/>
              <a:gd name="T64" fmla="*/ 15 w 486"/>
              <a:gd name="T65" fmla="*/ 512 h 799"/>
              <a:gd name="T66" fmla="*/ 5 w 486"/>
              <a:gd name="T67" fmla="*/ 436 h 799"/>
              <a:gd name="T68" fmla="*/ 0 w 486"/>
              <a:gd name="T69" fmla="*/ 361 h 799"/>
              <a:gd name="T70" fmla="*/ 2 w 486"/>
              <a:gd name="T71" fmla="*/ 312 h 799"/>
              <a:gd name="T72" fmla="*/ 8 w 486"/>
              <a:gd name="T73" fmla="*/ 266 h 799"/>
              <a:gd name="T74" fmla="*/ 17 w 486"/>
              <a:gd name="T75" fmla="*/ 222 h 799"/>
              <a:gd name="T76" fmla="*/ 32 w 486"/>
              <a:gd name="T77" fmla="*/ 180 h 799"/>
              <a:gd name="T78" fmla="*/ 49 w 486"/>
              <a:gd name="T79" fmla="*/ 143 h 799"/>
              <a:gd name="T80" fmla="*/ 73 w 486"/>
              <a:gd name="T81" fmla="*/ 107 h 799"/>
              <a:gd name="T82" fmla="*/ 97 w 486"/>
              <a:gd name="T83" fmla="*/ 80 h 799"/>
              <a:gd name="T84" fmla="*/ 125 w 486"/>
              <a:gd name="T85" fmla="*/ 56 h 799"/>
              <a:gd name="T86" fmla="*/ 158 w 486"/>
              <a:gd name="T87" fmla="*/ 37 h 799"/>
              <a:gd name="T88" fmla="*/ 194 w 486"/>
              <a:gd name="T89" fmla="*/ 21 h 799"/>
              <a:gd name="T90" fmla="*/ 235 w 486"/>
              <a:gd name="T91" fmla="*/ 9 h 799"/>
              <a:gd name="T92" fmla="*/ 280 w 486"/>
              <a:gd name="T93" fmla="*/ 1 h 799"/>
              <a:gd name="T94" fmla="*/ 329 w 486"/>
              <a:gd name="T95" fmla="*/ 0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6" h="799">
                <a:moveTo>
                  <a:pt x="329" y="0"/>
                </a:moveTo>
                <a:lnTo>
                  <a:pt x="378" y="1"/>
                </a:lnTo>
                <a:lnTo>
                  <a:pt x="430" y="7"/>
                </a:lnTo>
                <a:lnTo>
                  <a:pt x="486" y="19"/>
                </a:lnTo>
                <a:lnTo>
                  <a:pt x="483" y="30"/>
                </a:lnTo>
                <a:lnTo>
                  <a:pt x="428" y="19"/>
                </a:lnTo>
                <a:lnTo>
                  <a:pt x="376" y="13"/>
                </a:lnTo>
                <a:lnTo>
                  <a:pt x="329" y="12"/>
                </a:lnTo>
                <a:lnTo>
                  <a:pt x="278" y="15"/>
                </a:lnTo>
                <a:lnTo>
                  <a:pt x="231" y="22"/>
                </a:lnTo>
                <a:lnTo>
                  <a:pt x="191" y="36"/>
                </a:lnTo>
                <a:lnTo>
                  <a:pt x="153" y="53"/>
                </a:lnTo>
                <a:lnTo>
                  <a:pt x="122" y="74"/>
                </a:lnTo>
                <a:lnTo>
                  <a:pt x="94" y="101"/>
                </a:lnTo>
                <a:lnTo>
                  <a:pt x="72" y="129"/>
                </a:lnTo>
                <a:lnTo>
                  <a:pt x="52" y="162"/>
                </a:lnTo>
                <a:lnTo>
                  <a:pt x="38" y="198"/>
                </a:lnTo>
                <a:lnTo>
                  <a:pt x="27" y="235"/>
                </a:lnTo>
                <a:lnTo>
                  <a:pt x="18" y="275"/>
                </a:lnTo>
                <a:lnTo>
                  <a:pt x="14" y="317"/>
                </a:lnTo>
                <a:lnTo>
                  <a:pt x="12" y="361"/>
                </a:lnTo>
                <a:lnTo>
                  <a:pt x="17" y="434"/>
                </a:lnTo>
                <a:lnTo>
                  <a:pt x="27" y="510"/>
                </a:lnTo>
                <a:lnTo>
                  <a:pt x="45" y="584"/>
                </a:lnTo>
                <a:lnTo>
                  <a:pt x="67" y="657"/>
                </a:lnTo>
                <a:lnTo>
                  <a:pt x="95" y="727"/>
                </a:lnTo>
                <a:lnTo>
                  <a:pt x="127" y="793"/>
                </a:lnTo>
                <a:lnTo>
                  <a:pt x="127" y="793"/>
                </a:lnTo>
                <a:lnTo>
                  <a:pt x="115" y="799"/>
                </a:lnTo>
                <a:lnTo>
                  <a:pt x="84" y="733"/>
                </a:lnTo>
                <a:lnTo>
                  <a:pt x="55" y="662"/>
                </a:lnTo>
                <a:lnTo>
                  <a:pt x="33" y="587"/>
                </a:lnTo>
                <a:lnTo>
                  <a:pt x="15" y="512"/>
                </a:lnTo>
                <a:lnTo>
                  <a:pt x="5" y="436"/>
                </a:lnTo>
                <a:lnTo>
                  <a:pt x="0" y="361"/>
                </a:lnTo>
                <a:lnTo>
                  <a:pt x="2" y="312"/>
                </a:lnTo>
                <a:lnTo>
                  <a:pt x="8" y="266"/>
                </a:lnTo>
                <a:lnTo>
                  <a:pt x="17" y="222"/>
                </a:lnTo>
                <a:lnTo>
                  <a:pt x="32" y="180"/>
                </a:lnTo>
                <a:lnTo>
                  <a:pt x="49" y="143"/>
                </a:lnTo>
                <a:lnTo>
                  <a:pt x="73" y="107"/>
                </a:lnTo>
                <a:lnTo>
                  <a:pt x="97" y="80"/>
                </a:lnTo>
                <a:lnTo>
                  <a:pt x="125" y="56"/>
                </a:lnTo>
                <a:lnTo>
                  <a:pt x="158" y="37"/>
                </a:lnTo>
                <a:lnTo>
                  <a:pt x="194" y="21"/>
                </a:lnTo>
                <a:lnTo>
                  <a:pt x="235" y="9"/>
                </a:lnTo>
                <a:lnTo>
                  <a:pt x="280" y="1"/>
                </a:lnTo>
                <a:lnTo>
                  <a:pt x="329" y="0"/>
                </a:lnTo>
                <a:close/>
              </a:path>
            </a:pathLst>
          </a:custGeom>
          <a:solidFill>
            <a:schemeClr val="bg1">
              <a:lumMod val="75000"/>
            </a:schemeClr>
          </a:solidFill>
          <a:ln w="0">
            <a:noFill/>
            <a:prstDash val="solid"/>
            <a:round/>
            <a:headEnd/>
            <a:tailEnd/>
          </a:ln>
          <a:effectLst>
            <a:outerShdw blurRad="50800" dist="50800" dir="5400000" algn="ctr" rotWithShape="0">
              <a:srgbClr val="000000">
                <a:alpha val="0"/>
              </a:srgbClr>
            </a:outerShdw>
          </a:effectLst>
        </p:spPr>
        <p:txBody>
          <a:bodyPr vert="horz" wrap="square" lIns="130943" tIns="65472" rIns="130943" bIns="65472" numCol="1" anchor="t" anchorCtr="0" compatLnSpc="1">
            <a:prstTxWarp prst="textNoShape">
              <a:avLst/>
            </a:prstTxWarp>
          </a:bodyPr>
          <a:lstStyle/>
          <a:p>
            <a:pPr algn="ctr" defTabSz="1219170" fontAlgn="base">
              <a:spcBef>
                <a:spcPct val="0"/>
              </a:spcBef>
              <a:spcAft>
                <a:spcPct val="0"/>
              </a:spcAft>
              <a:defRPr/>
            </a:pPr>
            <a:endParaRPr lang="en-US" sz="2933" kern="0">
              <a:solidFill>
                <a:srgbClr val="000000"/>
              </a:solidFill>
              <a:latin typeface="微软雅黑"/>
              <a:ea typeface="微软雅黑"/>
              <a:sym typeface="Gill Sans" charset="0"/>
            </a:endParaRPr>
          </a:p>
        </p:txBody>
      </p:sp>
      <p:sp>
        <p:nvSpPr>
          <p:cNvPr id="4" name="Freeform 6"/>
          <p:cNvSpPr>
            <a:spLocks/>
          </p:cNvSpPr>
          <p:nvPr/>
        </p:nvSpPr>
        <p:spPr bwMode="auto">
          <a:xfrm>
            <a:off x="-30499" y="2446469"/>
            <a:ext cx="12529027" cy="3284944"/>
          </a:xfrm>
          <a:custGeom>
            <a:avLst/>
            <a:gdLst>
              <a:gd name="T0" fmla="*/ 4415 w 4902"/>
              <a:gd name="T1" fmla="*/ 13 h 1301"/>
              <a:gd name="T2" fmla="*/ 4658 w 4902"/>
              <a:gd name="T3" fmla="*/ 87 h 1301"/>
              <a:gd name="T4" fmla="*/ 4902 w 4902"/>
              <a:gd name="T5" fmla="*/ 238 h 1301"/>
              <a:gd name="T6" fmla="*/ 4734 w 4902"/>
              <a:gd name="T7" fmla="*/ 139 h 1301"/>
              <a:gd name="T8" fmla="*/ 4492 w 4902"/>
              <a:gd name="T9" fmla="*/ 41 h 1301"/>
              <a:gd name="T10" fmla="*/ 4253 w 4902"/>
              <a:gd name="T11" fmla="*/ 11 h 1301"/>
              <a:gd name="T12" fmla="*/ 3954 w 4902"/>
              <a:gd name="T13" fmla="*/ 55 h 1301"/>
              <a:gd name="T14" fmla="*/ 3670 w 4902"/>
              <a:gd name="T15" fmla="*/ 165 h 1301"/>
              <a:gd name="T16" fmla="*/ 3409 w 4902"/>
              <a:gd name="T17" fmla="*/ 321 h 1301"/>
              <a:gd name="T18" fmla="*/ 3177 w 4902"/>
              <a:gd name="T19" fmla="*/ 495 h 1301"/>
              <a:gd name="T20" fmla="*/ 2982 w 4902"/>
              <a:gd name="T21" fmla="*/ 664 h 1301"/>
              <a:gd name="T22" fmla="*/ 2820 w 4902"/>
              <a:gd name="T23" fmla="*/ 812 h 1301"/>
              <a:gd name="T24" fmla="*/ 2635 w 4902"/>
              <a:gd name="T25" fmla="*/ 977 h 1301"/>
              <a:gd name="T26" fmla="*/ 2426 w 4902"/>
              <a:gd name="T27" fmla="*/ 1134 h 1301"/>
              <a:gd name="T28" fmla="*/ 2204 w 4902"/>
              <a:gd name="T29" fmla="*/ 1255 h 1301"/>
              <a:gd name="T30" fmla="*/ 1973 w 4902"/>
              <a:gd name="T31" fmla="*/ 1301 h 1301"/>
              <a:gd name="T32" fmla="*/ 1822 w 4902"/>
              <a:gd name="T33" fmla="*/ 1277 h 1301"/>
              <a:gd name="T34" fmla="*/ 1675 w 4902"/>
              <a:gd name="T35" fmla="*/ 1198 h 1301"/>
              <a:gd name="T36" fmla="*/ 1532 w 4902"/>
              <a:gd name="T37" fmla="*/ 1056 h 1301"/>
              <a:gd name="T38" fmla="*/ 1397 w 4902"/>
              <a:gd name="T39" fmla="*/ 841 h 1301"/>
              <a:gd name="T40" fmla="*/ 1242 w 4902"/>
              <a:gd name="T41" fmla="*/ 586 h 1301"/>
              <a:gd name="T42" fmla="*/ 1083 w 4902"/>
              <a:gd name="T43" fmla="*/ 409 h 1301"/>
              <a:gd name="T44" fmla="*/ 923 w 4902"/>
              <a:gd name="T45" fmla="*/ 301 h 1301"/>
              <a:gd name="T46" fmla="*/ 762 w 4902"/>
              <a:gd name="T47" fmla="*/ 257 h 1301"/>
              <a:gd name="T48" fmla="*/ 559 w 4902"/>
              <a:gd name="T49" fmla="*/ 275 h 1301"/>
              <a:gd name="T50" fmla="*/ 342 w 4902"/>
              <a:gd name="T51" fmla="*/ 379 h 1301"/>
              <a:gd name="T52" fmla="*/ 137 w 4902"/>
              <a:gd name="T53" fmla="*/ 547 h 1301"/>
              <a:gd name="T54" fmla="*/ 0 w 4902"/>
              <a:gd name="T55" fmla="*/ 676 h 1301"/>
              <a:gd name="T56" fmla="*/ 177 w 4902"/>
              <a:gd name="T57" fmla="*/ 492 h 1301"/>
              <a:gd name="T58" fmla="*/ 367 w 4902"/>
              <a:gd name="T59" fmla="*/ 348 h 1301"/>
              <a:gd name="T60" fmla="*/ 569 w 4902"/>
              <a:gd name="T61" fmla="*/ 260 h 1301"/>
              <a:gd name="T62" fmla="*/ 764 w 4902"/>
              <a:gd name="T63" fmla="*/ 245 h 1301"/>
              <a:gd name="T64" fmla="*/ 927 w 4902"/>
              <a:gd name="T65" fmla="*/ 291 h 1301"/>
              <a:gd name="T66" fmla="*/ 1091 w 4902"/>
              <a:gd name="T67" fmla="*/ 400 h 1301"/>
              <a:gd name="T68" fmla="*/ 1251 w 4902"/>
              <a:gd name="T69" fmla="*/ 578 h 1301"/>
              <a:gd name="T70" fmla="*/ 1407 w 4902"/>
              <a:gd name="T71" fmla="*/ 835 h 1301"/>
              <a:gd name="T72" fmla="*/ 1541 w 4902"/>
              <a:gd name="T73" fmla="*/ 1048 h 1301"/>
              <a:gd name="T74" fmla="*/ 1682 w 4902"/>
              <a:gd name="T75" fmla="*/ 1188 h 1301"/>
              <a:gd name="T76" fmla="*/ 1826 w 4902"/>
              <a:gd name="T77" fmla="*/ 1265 h 1301"/>
              <a:gd name="T78" fmla="*/ 1973 w 4902"/>
              <a:gd name="T79" fmla="*/ 1289 h 1301"/>
              <a:gd name="T80" fmla="*/ 2199 w 4902"/>
              <a:gd name="T81" fmla="*/ 1243 h 1301"/>
              <a:gd name="T82" fmla="*/ 2421 w 4902"/>
              <a:gd name="T83" fmla="*/ 1125 h 1301"/>
              <a:gd name="T84" fmla="*/ 2627 w 4902"/>
              <a:gd name="T85" fmla="*/ 968 h 1301"/>
              <a:gd name="T86" fmla="*/ 2811 w 4902"/>
              <a:gd name="T87" fmla="*/ 803 h 1301"/>
              <a:gd name="T88" fmla="*/ 2975 w 4902"/>
              <a:gd name="T89" fmla="*/ 655 h 1301"/>
              <a:gd name="T90" fmla="*/ 3169 w 4902"/>
              <a:gd name="T91" fmla="*/ 486 h 1301"/>
              <a:gd name="T92" fmla="*/ 3403 w 4902"/>
              <a:gd name="T93" fmla="*/ 310 h 1301"/>
              <a:gd name="T94" fmla="*/ 3664 w 4902"/>
              <a:gd name="T95" fmla="*/ 154 h 1301"/>
              <a:gd name="T96" fmla="*/ 3951 w 4902"/>
              <a:gd name="T97" fmla="*/ 43 h 1301"/>
              <a:gd name="T98" fmla="*/ 4253 w 4902"/>
              <a:gd name="T99" fmla="*/ 0 h 1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02" h="1301">
                <a:moveTo>
                  <a:pt x="4253" y="0"/>
                </a:moveTo>
                <a:lnTo>
                  <a:pt x="4333" y="3"/>
                </a:lnTo>
                <a:lnTo>
                  <a:pt x="4415" y="13"/>
                </a:lnTo>
                <a:lnTo>
                  <a:pt x="4495" y="29"/>
                </a:lnTo>
                <a:lnTo>
                  <a:pt x="4577" y="55"/>
                </a:lnTo>
                <a:lnTo>
                  <a:pt x="4658" y="87"/>
                </a:lnTo>
                <a:lnTo>
                  <a:pt x="4740" y="129"/>
                </a:lnTo>
                <a:lnTo>
                  <a:pt x="4822" y="178"/>
                </a:lnTo>
                <a:lnTo>
                  <a:pt x="4902" y="238"/>
                </a:lnTo>
                <a:lnTo>
                  <a:pt x="4895" y="246"/>
                </a:lnTo>
                <a:lnTo>
                  <a:pt x="4814" y="188"/>
                </a:lnTo>
                <a:lnTo>
                  <a:pt x="4734" y="139"/>
                </a:lnTo>
                <a:lnTo>
                  <a:pt x="4654" y="98"/>
                </a:lnTo>
                <a:lnTo>
                  <a:pt x="4572" y="66"/>
                </a:lnTo>
                <a:lnTo>
                  <a:pt x="4492" y="41"/>
                </a:lnTo>
                <a:lnTo>
                  <a:pt x="4412" y="25"/>
                </a:lnTo>
                <a:lnTo>
                  <a:pt x="4333" y="14"/>
                </a:lnTo>
                <a:lnTo>
                  <a:pt x="4253" y="11"/>
                </a:lnTo>
                <a:lnTo>
                  <a:pt x="4152" y="16"/>
                </a:lnTo>
                <a:lnTo>
                  <a:pt x="4052" y="31"/>
                </a:lnTo>
                <a:lnTo>
                  <a:pt x="3954" y="55"/>
                </a:lnTo>
                <a:lnTo>
                  <a:pt x="3857" y="84"/>
                </a:lnTo>
                <a:lnTo>
                  <a:pt x="3762" y="121"/>
                </a:lnTo>
                <a:lnTo>
                  <a:pt x="3670" y="165"/>
                </a:lnTo>
                <a:lnTo>
                  <a:pt x="3580" y="214"/>
                </a:lnTo>
                <a:lnTo>
                  <a:pt x="3493" y="266"/>
                </a:lnTo>
                <a:lnTo>
                  <a:pt x="3409" y="321"/>
                </a:lnTo>
                <a:lnTo>
                  <a:pt x="3328" y="377"/>
                </a:lnTo>
                <a:lnTo>
                  <a:pt x="3251" y="437"/>
                </a:lnTo>
                <a:lnTo>
                  <a:pt x="3177" y="495"/>
                </a:lnTo>
                <a:lnTo>
                  <a:pt x="3109" y="553"/>
                </a:lnTo>
                <a:lnTo>
                  <a:pt x="3043" y="609"/>
                </a:lnTo>
                <a:lnTo>
                  <a:pt x="2982" y="664"/>
                </a:lnTo>
                <a:lnTo>
                  <a:pt x="2926" y="715"/>
                </a:lnTo>
                <a:lnTo>
                  <a:pt x="2875" y="761"/>
                </a:lnTo>
                <a:lnTo>
                  <a:pt x="2820" y="812"/>
                </a:lnTo>
                <a:lnTo>
                  <a:pt x="2761" y="865"/>
                </a:lnTo>
                <a:lnTo>
                  <a:pt x="2700" y="920"/>
                </a:lnTo>
                <a:lnTo>
                  <a:pt x="2635" y="977"/>
                </a:lnTo>
                <a:lnTo>
                  <a:pt x="2568" y="1032"/>
                </a:lnTo>
                <a:lnTo>
                  <a:pt x="2498" y="1085"/>
                </a:lnTo>
                <a:lnTo>
                  <a:pt x="2426" y="1134"/>
                </a:lnTo>
                <a:lnTo>
                  <a:pt x="2354" y="1181"/>
                </a:lnTo>
                <a:lnTo>
                  <a:pt x="2279" y="1221"/>
                </a:lnTo>
                <a:lnTo>
                  <a:pt x="2204" y="1255"/>
                </a:lnTo>
                <a:lnTo>
                  <a:pt x="2128" y="1280"/>
                </a:lnTo>
                <a:lnTo>
                  <a:pt x="2051" y="1297"/>
                </a:lnTo>
                <a:lnTo>
                  <a:pt x="1973" y="1301"/>
                </a:lnTo>
                <a:lnTo>
                  <a:pt x="1923" y="1300"/>
                </a:lnTo>
                <a:lnTo>
                  <a:pt x="1872" y="1291"/>
                </a:lnTo>
                <a:lnTo>
                  <a:pt x="1822" y="1277"/>
                </a:lnTo>
                <a:lnTo>
                  <a:pt x="1773" y="1258"/>
                </a:lnTo>
                <a:lnTo>
                  <a:pt x="1724" y="1231"/>
                </a:lnTo>
                <a:lnTo>
                  <a:pt x="1675" y="1198"/>
                </a:lnTo>
                <a:lnTo>
                  <a:pt x="1626" y="1158"/>
                </a:lnTo>
                <a:lnTo>
                  <a:pt x="1578" y="1111"/>
                </a:lnTo>
                <a:lnTo>
                  <a:pt x="1532" y="1056"/>
                </a:lnTo>
                <a:lnTo>
                  <a:pt x="1486" y="993"/>
                </a:lnTo>
                <a:lnTo>
                  <a:pt x="1441" y="922"/>
                </a:lnTo>
                <a:lnTo>
                  <a:pt x="1397" y="841"/>
                </a:lnTo>
                <a:lnTo>
                  <a:pt x="1346" y="746"/>
                </a:lnTo>
                <a:lnTo>
                  <a:pt x="1294" y="661"/>
                </a:lnTo>
                <a:lnTo>
                  <a:pt x="1242" y="586"/>
                </a:lnTo>
                <a:lnTo>
                  <a:pt x="1189" y="519"/>
                </a:lnTo>
                <a:lnTo>
                  <a:pt x="1137" y="461"/>
                </a:lnTo>
                <a:lnTo>
                  <a:pt x="1083" y="409"/>
                </a:lnTo>
                <a:lnTo>
                  <a:pt x="1030" y="365"/>
                </a:lnTo>
                <a:lnTo>
                  <a:pt x="976" y="331"/>
                </a:lnTo>
                <a:lnTo>
                  <a:pt x="923" y="301"/>
                </a:lnTo>
                <a:lnTo>
                  <a:pt x="869" y="281"/>
                </a:lnTo>
                <a:lnTo>
                  <a:pt x="816" y="266"/>
                </a:lnTo>
                <a:lnTo>
                  <a:pt x="762" y="257"/>
                </a:lnTo>
                <a:lnTo>
                  <a:pt x="709" y="254"/>
                </a:lnTo>
                <a:lnTo>
                  <a:pt x="633" y="260"/>
                </a:lnTo>
                <a:lnTo>
                  <a:pt x="559" y="275"/>
                </a:lnTo>
                <a:lnTo>
                  <a:pt x="486" y="301"/>
                </a:lnTo>
                <a:lnTo>
                  <a:pt x="413" y="336"/>
                </a:lnTo>
                <a:lnTo>
                  <a:pt x="342" y="379"/>
                </a:lnTo>
                <a:lnTo>
                  <a:pt x="272" y="428"/>
                </a:lnTo>
                <a:lnTo>
                  <a:pt x="202" y="484"/>
                </a:lnTo>
                <a:lnTo>
                  <a:pt x="137" y="547"/>
                </a:lnTo>
                <a:lnTo>
                  <a:pt x="71" y="612"/>
                </a:lnTo>
                <a:lnTo>
                  <a:pt x="9" y="684"/>
                </a:lnTo>
                <a:lnTo>
                  <a:pt x="0" y="676"/>
                </a:lnTo>
                <a:lnTo>
                  <a:pt x="56" y="611"/>
                </a:lnTo>
                <a:lnTo>
                  <a:pt x="116" y="550"/>
                </a:lnTo>
                <a:lnTo>
                  <a:pt x="177" y="492"/>
                </a:lnTo>
                <a:lnTo>
                  <a:pt x="239" y="438"/>
                </a:lnTo>
                <a:lnTo>
                  <a:pt x="303" y="391"/>
                </a:lnTo>
                <a:lnTo>
                  <a:pt x="367" y="348"/>
                </a:lnTo>
                <a:lnTo>
                  <a:pt x="434" y="312"/>
                </a:lnTo>
                <a:lnTo>
                  <a:pt x="501" y="282"/>
                </a:lnTo>
                <a:lnTo>
                  <a:pt x="569" y="260"/>
                </a:lnTo>
                <a:lnTo>
                  <a:pt x="639" y="246"/>
                </a:lnTo>
                <a:lnTo>
                  <a:pt x="709" y="242"/>
                </a:lnTo>
                <a:lnTo>
                  <a:pt x="764" y="245"/>
                </a:lnTo>
                <a:lnTo>
                  <a:pt x="819" y="254"/>
                </a:lnTo>
                <a:lnTo>
                  <a:pt x="872" y="269"/>
                </a:lnTo>
                <a:lnTo>
                  <a:pt x="927" y="291"/>
                </a:lnTo>
                <a:lnTo>
                  <a:pt x="982" y="321"/>
                </a:lnTo>
                <a:lnTo>
                  <a:pt x="1037" y="357"/>
                </a:lnTo>
                <a:lnTo>
                  <a:pt x="1091" y="400"/>
                </a:lnTo>
                <a:lnTo>
                  <a:pt x="1146" y="452"/>
                </a:lnTo>
                <a:lnTo>
                  <a:pt x="1199" y="511"/>
                </a:lnTo>
                <a:lnTo>
                  <a:pt x="1251" y="578"/>
                </a:lnTo>
                <a:lnTo>
                  <a:pt x="1305" y="655"/>
                </a:lnTo>
                <a:lnTo>
                  <a:pt x="1357" y="740"/>
                </a:lnTo>
                <a:lnTo>
                  <a:pt x="1407" y="835"/>
                </a:lnTo>
                <a:lnTo>
                  <a:pt x="1452" y="914"/>
                </a:lnTo>
                <a:lnTo>
                  <a:pt x="1496" y="986"/>
                </a:lnTo>
                <a:lnTo>
                  <a:pt x="1541" y="1048"/>
                </a:lnTo>
                <a:lnTo>
                  <a:pt x="1587" y="1103"/>
                </a:lnTo>
                <a:lnTo>
                  <a:pt x="1634" y="1149"/>
                </a:lnTo>
                <a:lnTo>
                  <a:pt x="1682" y="1188"/>
                </a:lnTo>
                <a:lnTo>
                  <a:pt x="1730" y="1221"/>
                </a:lnTo>
                <a:lnTo>
                  <a:pt x="1777" y="1246"/>
                </a:lnTo>
                <a:lnTo>
                  <a:pt x="1826" y="1265"/>
                </a:lnTo>
                <a:lnTo>
                  <a:pt x="1875" y="1279"/>
                </a:lnTo>
                <a:lnTo>
                  <a:pt x="1924" y="1288"/>
                </a:lnTo>
                <a:lnTo>
                  <a:pt x="1973" y="1289"/>
                </a:lnTo>
                <a:lnTo>
                  <a:pt x="2049" y="1285"/>
                </a:lnTo>
                <a:lnTo>
                  <a:pt x="2125" y="1268"/>
                </a:lnTo>
                <a:lnTo>
                  <a:pt x="2199" y="1243"/>
                </a:lnTo>
                <a:lnTo>
                  <a:pt x="2273" y="1210"/>
                </a:lnTo>
                <a:lnTo>
                  <a:pt x="2348" y="1170"/>
                </a:lnTo>
                <a:lnTo>
                  <a:pt x="2421" y="1125"/>
                </a:lnTo>
                <a:lnTo>
                  <a:pt x="2490" y="1075"/>
                </a:lnTo>
                <a:lnTo>
                  <a:pt x="2560" y="1023"/>
                </a:lnTo>
                <a:lnTo>
                  <a:pt x="2627" y="968"/>
                </a:lnTo>
                <a:lnTo>
                  <a:pt x="2691" y="911"/>
                </a:lnTo>
                <a:lnTo>
                  <a:pt x="2753" y="856"/>
                </a:lnTo>
                <a:lnTo>
                  <a:pt x="2811" y="803"/>
                </a:lnTo>
                <a:lnTo>
                  <a:pt x="2868" y="752"/>
                </a:lnTo>
                <a:lnTo>
                  <a:pt x="2918" y="706"/>
                </a:lnTo>
                <a:lnTo>
                  <a:pt x="2975" y="655"/>
                </a:lnTo>
                <a:lnTo>
                  <a:pt x="3034" y="600"/>
                </a:lnTo>
                <a:lnTo>
                  <a:pt x="3100" y="544"/>
                </a:lnTo>
                <a:lnTo>
                  <a:pt x="3169" y="486"/>
                </a:lnTo>
                <a:lnTo>
                  <a:pt x="3244" y="426"/>
                </a:lnTo>
                <a:lnTo>
                  <a:pt x="3321" y="368"/>
                </a:lnTo>
                <a:lnTo>
                  <a:pt x="3403" y="310"/>
                </a:lnTo>
                <a:lnTo>
                  <a:pt x="3486" y="255"/>
                </a:lnTo>
                <a:lnTo>
                  <a:pt x="3574" y="203"/>
                </a:lnTo>
                <a:lnTo>
                  <a:pt x="3664" y="154"/>
                </a:lnTo>
                <a:lnTo>
                  <a:pt x="3758" y="111"/>
                </a:lnTo>
                <a:lnTo>
                  <a:pt x="3853" y="74"/>
                </a:lnTo>
                <a:lnTo>
                  <a:pt x="3951" y="43"/>
                </a:lnTo>
                <a:lnTo>
                  <a:pt x="4049" y="19"/>
                </a:lnTo>
                <a:lnTo>
                  <a:pt x="4150" y="4"/>
                </a:lnTo>
                <a:lnTo>
                  <a:pt x="4253" y="0"/>
                </a:lnTo>
                <a:close/>
              </a:path>
            </a:pathLst>
          </a:custGeom>
          <a:solidFill>
            <a:schemeClr val="bg1">
              <a:lumMod val="75000"/>
            </a:schemeClr>
          </a:solidFill>
          <a:ln w="0">
            <a:noFill/>
            <a:prstDash val="solid"/>
            <a:round/>
            <a:headEnd/>
            <a:tailEnd/>
          </a:ln>
          <a:effectLst>
            <a:outerShdw algn="tl" rotWithShape="0">
              <a:srgbClr val="FFFFFF"/>
            </a:outerShdw>
          </a:effectLst>
        </p:spPr>
        <p:txBody>
          <a:bodyPr vert="horz" wrap="square" lIns="130943" tIns="65472" rIns="130943" bIns="65472" numCol="1" anchor="t" anchorCtr="0" compatLnSpc="1">
            <a:prstTxWarp prst="textNoShape">
              <a:avLst/>
            </a:prstTxWarp>
          </a:bodyPr>
          <a:lstStyle/>
          <a:p>
            <a:pPr algn="ctr" defTabSz="1219170" fontAlgn="base">
              <a:spcBef>
                <a:spcPct val="0"/>
              </a:spcBef>
              <a:spcAft>
                <a:spcPct val="0"/>
              </a:spcAft>
              <a:defRPr/>
            </a:pPr>
            <a:endParaRPr lang="en-US" sz="2933" kern="0">
              <a:solidFill>
                <a:srgbClr val="000000"/>
              </a:solidFill>
              <a:latin typeface="微软雅黑"/>
              <a:ea typeface="微软雅黑"/>
              <a:sym typeface="Gill Sans" charset="0"/>
            </a:endParaRPr>
          </a:p>
        </p:txBody>
      </p:sp>
      <p:sp>
        <p:nvSpPr>
          <p:cNvPr id="5" name="Freeform 13"/>
          <p:cNvSpPr>
            <a:spLocks/>
          </p:cNvSpPr>
          <p:nvPr/>
        </p:nvSpPr>
        <p:spPr bwMode="auto">
          <a:xfrm>
            <a:off x="7397931" y="3892415"/>
            <a:ext cx="1815123" cy="462064"/>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chemeClr val="bg1">
              <a:lumMod val="75000"/>
            </a:schemeClr>
          </a:solidFill>
          <a:ln w="0">
            <a:noFill/>
            <a:prstDash val="solid"/>
            <a:round/>
            <a:headEnd/>
            <a:tailEnd/>
          </a:ln>
          <a:effectLst>
            <a:outerShdw blurRad="50800" dist="50800" dir="5400000" algn="ctr" rotWithShape="0">
              <a:srgbClr val="000000">
                <a:alpha val="0"/>
              </a:srgbClr>
            </a:outerShdw>
          </a:effectLst>
        </p:spPr>
        <p:txBody>
          <a:bodyPr vert="horz" wrap="square" lIns="130943" tIns="65472" rIns="130943" bIns="65472" numCol="1" anchor="t" anchorCtr="0" compatLnSpc="1">
            <a:prstTxWarp prst="textNoShape">
              <a:avLst/>
            </a:prstTxWarp>
          </a:bodyPr>
          <a:lstStyle/>
          <a:p>
            <a:pPr algn="ctr" defTabSz="1219170"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6" name="Group 19"/>
          <p:cNvGrpSpPr/>
          <p:nvPr/>
        </p:nvGrpSpPr>
        <p:grpSpPr>
          <a:xfrm>
            <a:off x="745764" y="3659783"/>
            <a:ext cx="2024125" cy="1377787"/>
            <a:chOff x="552376" y="2667382"/>
            <a:chExt cx="1499240" cy="1033020"/>
          </a:xfrm>
          <a:effectLst>
            <a:outerShdw blurRad="50800" dist="50800" dir="5400000" algn="ctr" rotWithShape="0">
              <a:srgbClr val="000000">
                <a:alpha val="0"/>
              </a:srgbClr>
            </a:outerShdw>
          </a:effectLst>
        </p:grpSpPr>
        <p:sp>
          <p:nvSpPr>
            <p:cNvPr id="7" name="Rectangle 26"/>
            <p:cNvSpPr>
              <a:spLocks/>
            </p:cNvSpPr>
            <p:nvPr/>
          </p:nvSpPr>
          <p:spPr bwMode="auto">
            <a:xfrm>
              <a:off x="552376" y="2954983"/>
              <a:ext cx="1499240" cy="745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defTabSz="1219170" fontAlgn="base">
                <a:lnSpc>
                  <a:spcPct val="114000"/>
                </a:lnSpc>
                <a:spcBef>
                  <a:spcPct val="0"/>
                </a:spcBef>
                <a:spcAft>
                  <a:spcPct val="0"/>
                </a:spcAft>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kern="0" dirty="0">
                <a:solidFill>
                  <a:srgbClr val="7F7F7F">
                    <a:lumMod val="50000"/>
                  </a:srgbClr>
                </a:solidFill>
                <a:latin typeface="微软雅黑"/>
                <a:ea typeface="微软雅黑"/>
                <a:cs typeface="Lato Light" charset="0"/>
                <a:sym typeface="Lato Light" charset="0"/>
              </a:endParaRPr>
            </a:p>
          </p:txBody>
        </p:sp>
        <p:sp>
          <p:nvSpPr>
            <p:cNvPr id="8" name="Rectangle 27"/>
            <p:cNvSpPr>
              <a:spLocks/>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just" fontAlgn="base">
                <a:lnSpc>
                  <a:spcPct val="120000"/>
                </a:lnSpc>
                <a:spcBef>
                  <a:spcPct val="0"/>
                </a:spcBef>
                <a:spcAft>
                  <a:spcPct val="0"/>
                </a:spcAft>
                <a:defRPr/>
              </a:pPr>
              <a:r>
                <a:rPr lang="zh-CN" altLang="en-US" b="1" dirty="0">
                  <a:latin typeface="方正黑体简体" panose="03000509000000000000" pitchFamily="65" charset="-122"/>
                  <a:ea typeface="方正黑体简体" panose="03000509000000000000" pitchFamily="65" charset="-122"/>
                  <a:sym typeface="Bebas Neue" charset="0"/>
                </a:rPr>
                <a:t>添加标题</a:t>
              </a:r>
              <a:endParaRPr lang="en-US" altLang="zh-CN" b="1" dirty="0">
                <a:latin typeface="方正黑体简体" panose="03000509000000000000" pitchFamily="65" charset="-122"/>
                <a:ea typeface="方正黑体简体" panose="03000509000000000000" pitchFamily="65" charset="-122"/>
                <a:sym typeface="Bebas Neue" charset="0"/>
              </a:endParaRPr>
            </a:p>
          </p:txBody>
        </p:sp>
      </p:grpSp>
      <p:sp>
        <p:nvSpPr>
          <p:cNvPr id="9" name="Freeform 13"/>
          <p:cNvSpPr>
            <a:spLocks/>
          </p:cNvSpPr>
          <p:nvPr/>
        </p:nvSpPr>
        <p:spPr bwMode="auto">
          <a:xfrm rot="5910658">
            <a:off x="8191283" y="2452975"/>
            <a:ext cx="1374965" cy="467731"/>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chemeClr val="bg1">
              <a:lumMod val="75000"/>
            </a:schemeClr>
          </a:solidFill>
          <a:ln w="0">
            <a:noFill/>
            <a:prstDash val="solid"/>
            <a:round/>
            <a:headEnd/>
            <a:tailEnd/>
          </a:ln>
          <a:effectLst>
            <a:outerShdw blurRad="50800" dist="50800" dir="5400000" algn="ctr" rotWithShape="0">
              <a:srgbClr val="000000">
                <a:alpha val="0"/>
              </a:srgbClr>
            </a:outerShdw>
          </a:effectLst>
        </p:spPr>
        <p:txBody>
          <a:bodyPr vert="horz" wrap="square" lIns="130943" tIns="65472" rIns="130943" bIns="65472" numCol="1" anchor="t" anchorCtr="0" compatLnSpc="1">
            <a:prstTxWarp prst="textNoShape">
              <a:avLst/>
            </a:prstTxWarp>
          </a:bodyPr>
          <a:lstStyle/>
          <a:p>
            <a:pPr algn="ctr" defTabSz="1219170"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10" name="Group 129"/>
          <p:cNvGrpSpPr/>
          <p:nvPr/>
        </p:nvGrpSpPr>
        <p:grpSpPr>
          <a:xfrm>
            <a:off x="2818056" y="2487563"/>
            <a:ext cx="1846556" cy="1168718"/>
            <a:chOff x="695197" y="2546952"/>
            <a:chExt cx="1367717" cy="876268"/>
          </a:xfrm>
          <a:effectLst>
            <a:outerShdw blurRad="50800" dist="50800" dir="5400000" algn="ctr" rotWithShape="0">
              <a:srgbClr val="000000">
                <a:alpha val="0"/>
              </a:srgbClr>
            </a:outerShdw>
          </a:effectLst>
        </p:grpSpPr>
        <p:sp>
          <p:nvSpPr>
            <p:cNvPr id="11" name="Rectangle 26"/>
            <p:cNvSpPr>
              <a:spLocks/>
            </p:cNvSpPr>
            <p:nvPr/>
          </p:nvSpPr>
          <p:spPr bwMode="auto">
            <a:xfrm>
              <a:off x="695197" y="2824382"/>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defTabSz="1219170" fontAlgn="base">
                <a:lnSpc>
                  <a:spcPct val="114000"/>
                </a:lnSpc>
                <a:spcBef>
                  <a:spcPct val="0"/>
                </a:spcBef>
                <a:spcAft>
                  <a:spcPct val="0"/>
                </a:spcAft>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kern="0" dirty="0">
                <a:solidFill>
                  <a:srgbClr val="7F7F7F">
                    <a:lumMod val="50000"/>
                  </a:srgbClr>
                </a:solidFill>
                <a:latin typeface="微软雅黑"/>
                <a:ea typeface="微软雅黑"/>
                <a:cs typeface="Lato Light" charset="0"/>
                <a:sym typeface="Lato Light" charset="0"/>
              </a:endParaRPr>
            </a:p>
          </p:txBody>
        </p:sp>
        <p:sp>
          <p:nvSpPr>
            <p:cNvPr id="12" name="Rectangle 27"/>
            <p:cNvSpPr>
              <a:spLocks/>
            </p:cNvSpPr>
            <p:nvPr/>
          </p:nvSpPr>
          <p:spPr bwMode="auto">
            <a:xfrm>
              <a:off x="699969" y="254695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just">
                <a:lnSpc>
                  <a:spcPct val="120000"/>
                </a:lnSpc>
                <a:defRPr/>
              </a:pPr>
              <a:r>
                <a:rPr lang="zh-CN" altLang="en-US" b="1" dirty="0">
                  <a:latin typeface="方正黑体简体" panose="03000509000000000000" pitchFamily="65" charset="-122"/>
                  <a:ea typeface="方正黑体简体" panose="03000509000000000000" pitchFamily="65" charset="-122"/>
                  <a:sym typeface="Bebas Neue" charset="0"/>
                </a:rPr>
                <a:t>添加标题</a:t>
              </a:r>
              <a:endParaRPr lang="en-US" altLang="zh-CN" b="1" dirty="0">
                <a:latin typeface="方正黑体简体" panose="03000509000000000000" pitchFamily="65" charset="-122"/>
                <a:ea typeface="方正黑体简体" panose="03000509000000000000" pitchFamily="65" charset="-122"/>
                <a:sym typeface="Bebas Neue" charset="0"/>
              </a:endParaRPr>
            </a:p>
          </p:txBody>
        </p:sp>
      </p:grpSp>
      <p:grpSp>
        <p:nvGrpSpPr>
          <p:cNvPr id="13" name="Group 132"/>
          <p:cNvGrpSpPr/>
          <p:nvPr/>
        </p:nvGrpSpPr>
        <p:grpSpPr>
          <a:xfrm>
            <a:off x="6559436" y="1796280"/>
            <a:ext cx="1840113" cy="1156827"/>
            <a:chOff x="696724" y="2667382"/>
            <a:chExt cx="1362945" cy="867353"/>
          </a:xfrm>
          <a:effectLst>
            <a:outerShdw blurRad="50800" dist="50800" dir="5400000" algn="ctr" rotWithShape="0">
              <a:srgbClr val="000000">
                <a:alpha val="0"/>
              </a:srgbClr>
            </a:outerShdw>
          </a:effectLst>
        </p:grpSpPr>
        <p:sp>
          <p:nvSpPr>
            <p:cNvPr id="14" name="Rectangle 26"/>
            <p:cNvSpPr>
              <a:spLocks/>
            </p:cNvSpPr>
            <p:nvPr/>
          </p:nvSpPr>
          <p:spPr bwMode="auto">
            <a:xfrm>
              <a:off x="696724" y="2935897"/>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defTabSz="1219170" fontAlgn="base">
                <a:lnSpc>
                  <a:spcPct val="114000"/>
                </a:lnSpc>
                <a:spcBef>
                  <a:spcPct val="0"/>
                </a:spcBef>
                <a:spcAft>
                  <a:spcPct val="0"/>
                </a:spcAft>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kern="0" dirty="0">
                <a:solidFill>
                  <a:srgbClr val="7F7F7F">
                    <a:lumMod val="50000"/>
                  </a:srgbClr>
                </a:solidFill>
                <a:latin typeface="微软雅黑"/>
                <a:ea typeface="微软雅黑"/>
                <a:cs typeface="Lato Light" charset="0"/>
                <a:sym typeface="Lato Light" charset="0"/>
              </a:endParaRPr>
            </a:p>
          </p:txBody>
        </p:sp>
        <p:sp>
          <p:nvSpPr>
            <p:cNvPr id="15" name="Rectangle 27"/>
            <p:cNvSpPr>
              <a:spLocks/>
            </p:cNvSpPr>
            <p:nvPr/>
          </p:nvSpPr>
          <p:spPr bwMode="auto">
            <a:xfrm>
              <a:off x="6967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just">
                <a:lnSpc>
                  <a:spcPct val="120000"/>
                </a:lnSpc>
                <a:defRPr/>
              </a:pPr>
              <a:r>
                <a:rPr lang="zh-CN" altLang="en-US" b="1" dirty="0">
                  <a:latin typeface="方正黑体简体" panose="03000509000000000000" pitchFamily="65" charset="-122"/>
                  <a:ea typeface="方正黑体简体" panose="03000509000000000000" pitchFamily="65" charset="-122"/>
                  <a:sym typeface="Bebas Neue" charset="0"/>
                </a:rPr>
                <a:t>添加标题</a:t>
              </a:r>
              <a:endParaRPr lang="en-US" altLang="zh-CN" b="1" dirty="0">
                <a:latin typeface="方正黑体简体" panose="03000509000000000000" pitchFamily="65" charset="-122"/>
                <a:ea typeface="方正黑体简体" panose="03000509000000000000" pitchFamily="65" charset="-122"/>
                <a:sym typeface="Bebas Neue" charset="0"/>
              </a:endParaRPr>
            </a:p>
          </p:txBody>
        </p:sp>
      </p:grpSp>
      <p:grpSp>
        <p:nvGrpSpPr>
          <p:cNvPr id="16" name="Group 135"/>
          <p:cNvGrpSpPr/>
          <p:nvPr/>
        </p:nvGrpSpPr>
        <p:grpSpPr>
          <a:xfrm>
            <a:off x="5884399" y="5504354"/>
            <a:ext cx="2024125" cy="1107789"/>
            <a:chOff x="552376" y="2667382"/>
            <a:chExt cx="1499240" cy="830586"/>
          </a:xfrm>
          <a:effectLst>
            <a:outerShdw blurRad="50800" dist="50800" dir="5400000" algn="ctr" rotWithShape="0">
              <a:srgbClr val="000000">
                <a:alpha val="0"/>
              </a:srgbClr>
            </a:outerShdw>
          </a:effectLst>
        </p:grpSpPr>
        <p:sp>
          <p:nvSpPr>
            <p:cNvPr id="17" name="Rectangle 26"/>
            <p:cNvSpPr>
              <a:spLocks/>
            </p:cNvSpPr>
            <p:nvPr/>
          </p:nvSpPr>
          <p:spPr bwMode="auto">
            <a:xfrm>
              <a:off x="552376" y="2907455"/>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defTabSz="1219170" fontAlgn="base">
                <a:lnSpc>
                  <a:spcPct val="114000"/>
                </a:lnSpc>
                <a:spcBef>
                  <a:spcPct val="0"/>
                </a:spcBef>
                <a:spcAft>
                  <a:spcPct val="0"/>
                </a:spcAft>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kern="0" dirty="0">
                <a:solidFill>
                  <a:srgbClr val="7F7F7F">
                    <a:lumMod val="50000"/>
                  </a:srgbClr>
                </a:solidFill>
                <a:latin typeface="微软雅黑"/>
                <a:ea typeface="微软雅黑"/>
                <a:cs typeface="Lato Light" charset="0"/>
                <a:sym typeface="Lato Light" charset="0"/>
              </a:endParaRPr>
            </a:p>
          </p:txBody>
        </p:sp>
        <p:sp>
          <p:nvSpPr>
            <p:cNvPr id="18" name="Rectangle 27"/>
            <p:cNvSpPr>
              <a:spLocks/>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just">
                <a:lnSpc>
                  <a:spcPct val="120000"/>
                </a:lnSpc>
                <a:defRPr/>
              </a:pPr>
              <a:r>
                <a:rPr lang="zh-CN" altLang="en-US" b="1" dirty="0">
                  <a:latin typeface="方正黑体简体" panose="03000509000000000000" pitchFamily="65" charset="-122"/>
                  <a:ea typeface="方正黑体简体" panose="03000509000000000000" pitchFamily="65" charset="-122"/>
                  <a:sym typeface="Bebas Neue" charset="0"/>
                </a:rPr>
                <a:t>添加标题</a:t>
              </a:r>
              <a:endParaRPr lang="en-US" altLang="zh-CN" b="1" dirty="0">
                <a:latin typeface="方正黑体简体" panose="03000509000000000000" pitchFamily="65" charset="-122"/>
                <a:ea typeface="方正黑体简体" panose="03000509000000000000" pitchFamily="65" charset="-122"/>
                <a:sym typeface="Bebas Neue" charset="0"/>
              </a:endParaRPr>
            </a:p>
          </p:txBody>
        </p:sp>
      </p:grpSp>
      <p:grpSp>
        <p:nvGrpSpPr>
          <p:cNvPr id="19" name="Group 138"/>
          <p:cNvGrpSpPr/>
          <p:nvPr/>
        </p:nvGrpSpPr>
        <p:grpSpPr>
          <a:xfrm>
            <a:off x="8289535" y="4892592"/>
            <a:ext cx="2024125" cy="1109709"/>
            <a:chOff x="552376" y="2667382"/>
            <a:chExt cx="1499240" cy="832026"/>
          </a:xfrm>
          <a:effectLst>
            <a:outerShdw blurRad="50800" dist="50800" dir="5400000" algn="ctr" rotWithShape="0">
              <a:srgbClr val="000000">
                <a:alpha val="0"/>
              </a:srgbClr>
            </a:outerShdw>
          </a:effectLst>
        </p:grpSpPr>
        <p:sp>
          <p:nvSpPr>
            <p:cNvPr id="20" name="Rectangle 26"/>
            <p:cNvSpPr>
              <a:spLocks/>
            </p:cNvSpPr>
            <p:nvPr/>
          </p:nvSpPr>
          <p:spPr bwMode="auto">
            <a:xfrm>
              <a:off x="552376" y="2908895"/>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defTabSz="1219170" fontAlgn="base">
                <a:lnSpc>
                  <a:spcPct val="114000"/>
                </a:lnSpc>
                <a:spcBef>
                  <a:spcPct val="0"/>
                </a:spcBef>
                <a:spcAft>
                  <a:spcPct val="0"/>
                </a:spcAft>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kern="0" dirty="0">
                <a:solidFill>
                  <a:srgbClr val="7F7F7F">
                    <a:lumMod val="50000"/>
                  </a:srgbClr>
                </a:solidFill>
                <a:latin typeface="微软雅黑"/>
                <a:ea typeface="微软雅黑"/>
                <a:cs typeface="Lato Light" charset="0"/>
                <a:sym typeface="Lato Light" charset="0"/>
              </a:endParaRPr>
            </a:p>
          </p:txBody>
        </p:sp>
        <p:sp>
          <p:nvSpPr>
            <p:cNvPr id="21" name="Rectangle 27"/>
            <p:cNvSpPr>
              <a:spLocks/>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just">
                <a:lnSpc>
                  <a:spcPct val="120000"/>
                </a:lnSpc>
                <a:defRPr/>
              </a:pPr>
              <a:r>
                <a:rPr lang="zh-CN" altLang="en-US" b="1" dirty="0">
                  <a:latin typeface="方正黑体简体" panose="03000509000000000000" pitchFamily="65" charset="-122"/>
                  <a:ea typeface="方正黑体简体" panose="03000509000000000000" pitchFamily="65" charset="-122"/>
                  <a:sym typeface="Bebas Neue" charset="0"/>
                </a:rPr>
                <a:t>添加标题</a:t>
              </a:r>
              <a:endParaRPr lang="en-US" altLang="zh-CN" b="1" dirty="0">
                <a:latin typeface="方正黑体简体" panose="03000509000000000000" pitchFamily="65" charset="-122"/>
                <a:ea typeface="方正黑体简体" panose="03000509000000000000" pitchFamily="65" charset="-122"/>
                <a:sym typeface="Bebas Neue" charset="0"/>
              </a:endParaRPr>
            </a:p>
          </p:txBody>
        </p:sp>
      </p:grpSp>
      <p:grpSp>
        <p:nvGrpSpPr>
          <p:cNvPr id="22" name="Group 141"/>
          <p:cNvGrpSpPr/>
          <p:nvPr/>
        </p:nvGrpSpPr>
        <p:grpSpPr>
          <a:xfrm>
            <a:off x="9801056" y="3054664"/>
            <a:ext cx="2024125" cy="1118121"/>
            <a:chOff x="552376" y="2667382"/>
            <a:chExt cx="1499240" cy="838333"/>
          </a:xfrm>
          <a:effectLst>
            <a:outerShdw blurRad="50800" dist="50800" dir="5400000" algn="ctr" rotWithShape="0">
              <a:srgbClr val="000000">
                <a:alpha val="0"/>
              </a:srgbClr>
            </a:outerShdw>
          </a:effectLst>
        </p:grpSpPr>
        <p:sp>
          <p:nvSpPr>
            <p:cNvPr id="23" name="Rectangle 26"/>
            <p:cNvSpPr>
              <a:spLocks/>
            </p:cNvSpPr>
            <p:nvPr/>
          </p:nvSpPr>
          <p:spPr bwMode="auto">
            <a:xfrm>
              <a:off x="552376" y="2915202"/>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defTabSz="1219170" fontAlgn="base">
                <a:lnSpc>
                  <a:spcPct val="114000"/>
                </a:lnSpc>
                <a:spcBef>
                  <a:spcPct val="0"/>
                </a:spcBef>
                <a:spcAft>
                  <a:spcPct val="0"/>
                </a:spcAft>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kern="0" dirty="0">
                <a:solidFill>
                  <a:srgbClr val="7F7F7F">
                    <a:lumMod val="50000"/>
                  </a:srgbClr>
                </a:solidFill>
                <a:latin typeface="微软雅黑"/>
                <a:ea typeface="微软雅黑"/>
                <a:cs typeface="Lato Light" charset="0"/>
                <a:sym typeface="Lato Light" charset="0"/>
              </a:endParaRPr>
            </a:p>
          </p:txBody>
        </p:sp>
        <p:sp>
          <p:nvSpPr>
            <p:cNvPr id="24" name="Rectangle 27"/>
            <p:cNvSpPr>
              <a:spLocks/>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just">
                <a:lnSpc>
                  <a:spcPct val="120000"/>
                </a:lnSpc>
                <a:defRPr/>
              </a:pPr>
              <a:r>
                <a:rPr lang="zh-CN" altLang="en-US" b="1" dirty="0">
                  <a:latin typeface="方正黑体简体" panose="03000509000000000000" pitchFamily="65" charset="-122"/>
                  <a:ea typeface="方正黑体简体" panose="03000509000000000000" pitchFamily="65" charset="-122"/>
                  <a:sym typeface="Bebas Neue" charset="0"/>
                </a:rPr>
                <a:t>添加标题</a:t>
              </a:r>
              <a:endParaRPr lang="en-US" altLang="zh-CN" b="1" dirty="0">
                <a:latin typeface="方正黑体简体" panose="03000509000000000000" pitchFamily="65" charset="-122"/>
                <a:ea typeface="方正黑体简体" panose="03000509000000000000" pitchFamily="65" charset="-122"/>
                <a:sym typeface="Bebas Neue" charset="0"/>
              </a:endParaRPr>
            </a:p>
          </p:txBody>
        </p:sp>
      </p:grpSp>
      <p:grpSp>
        <p:nvGrpSpPr>
          <p:cNvPr id="25" name="组合 24"/>
          <p:cNvGrpSpPr/>
          <p:nvPr/>
        </p:nvGrpSpPr>
        <p:grpSpPr>
          <a:xfrm>
            <a:off x="1417626" y="2599170"/>
            <a:ext cx="817991" cy="817989"/>
            <a:chOff x="304800" y="673100"/>
            <a:chExt cx="4000500" cy="4000500"/>
          </a:xfrm>
          <a:effectLst>
            <a:outerShdw blurRad="50800" dist="50800" dir="5400000" algn="ctr" rotWithShape="0">
              <a:srgbClr val="000000">
                <a:alpha val="0"/>
              </a:srgbClr>
            </a:outerShdw>
          </a:effectLst>
        </p:grpSpPr>
        <p:sp>
          <p:nvSpPr>
            <p:cNvPr id="26" name="同心圆 2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ndParaRPr>
            </a:p>
          </p:txBody>
        </p:sp>
        <p:sp>
          <p:nvSpPr>
            <p:cNvPr id="27" name="椭圆 26"/>
            <p:cNvSpPr/>
            <p:nvPr/>
          </p:nvSpPr>
          <p:spPr>
            <a:xfrm>
              <a:off x="392112" y="760412"/>
              <a:ext cx="3825874" cy="3825874"/>
            </a:xfrm>
            <a:prstGeom prst="ellipse">
              <a:avLst/>
            </a:prstGeom>
            <a:solidFill>
              <a:schemeClr val="accent1">
                <a:lumMod val="60000"/>
                <a:lumOff val="40000"/>
              </a:schemeClr>
            </a:solidFill>
            <a:ln w="25400" cap="flat" cmpd="sng" algn="ctr">
              <a:noFill/>
              <a:prstDash val="solid"/>
            </a:ln>
            <a:effectLst/>
          </p:spPr>
          <p:txBody>
            <a:bodyPr rtlCol="0" anchor="ctr"/>
            <a:lstStyle/>
            <a:p>
              <a:pPr algn="ctr" defTabSz="1219170">
                <a:defRPr/>
              </a:pPr>
              <a:endParaRPr lang="zh-CN" altLang="en-US" sz="2400" kern="0" dirty="0">
                <a:solidFill>
                  <a:sysClr val="window" lastClr="FFFFFF"/>
                </a:solidFill>
              </a:endParaRPr>
            </a:p>
          </p:txBody>
        </p:sp>
      </p:grpSp>
      <p:sp>
        <p:nvSpPr>
          <p:cNvPr id="28" name="Freeform 7"/>
          <p:cNvSpPr>
            <a:spLocks noEditPoints="1"/>
          </p:cNvSpPr>
          <p:nvPr/>
        </p:nvSpPr>
        <p:spPr bwMode="auto">
          <a:xfrm>
            <a:off x="1624393" y="2823344"/>
            <a:ext cx="404455" cy="370219"/>
          </a:xfrm>
          <a:custGeom>
            <a:avLst/>
            <a:gdLst>
              <a:gd name="T0" fmla="*/ 31 w 177"/>
              <a:gd name="T1" fmla="*/ 94 h 164"/>
              <a:gd name="T2" fmla="*/ 19 w 177"/>
              <a:gd name="T3" fmla="*/ 94 h 164"/>
              <a:gd name="T4" fmla="*/ 1 w 177"/>
              <a:gd name="T5" fmla="*/ 79 h 164"/>
              <a:gd name="T6" fmla="*/ 12 w 177"/>
              <a:gd name="T7" fmla="*/ 47 h 164"/>
              <a:gd name="T8" fmla="*/ 36 w 177"/>
              <a:gd name="T9" fmla="*/ 55 h 164"/>
              <a:gd name="T10" fmla="*/ 48 w 177"/>
              <a:gd name="T11" fmla="*/ 52 h 164"/>
              <a:gd name="T12" fmla="*/ 48 w 177"/>
              <a:gd name="T13" fmla="*/ 59 h 164"/>
              <a:gd name="T14" fmla="*/ 55 w 177"/>
              <a:gd name="T15" fmla="*/ 82 h 164"/>
              <a:gd name="T16" fmla="*/ 31 w 177"/>
              <a:gd name="T17" fmla="*/ 94 h 164"/>
              <a:gd name="T18" fmla="*/ 36 w 177"/>
              <a:gd name="T19" fmla="*/ 47 h 164"/>
              <a:gd name="T20" fmla="*/ 12 w 177"/>
              <a:gd name="T21" fmla="*/ 23 h 164"/>
              <a:gd name="T22" fmla="*/ 36 w 177"/>
              <a:gd name="T23" fmla="*/ 0 h 164"/>
              <a:gd name="T24" fmla="*/ 59 w 177"/>
              <a:gd name="T25" fmla="*/ 23 h 164"/>
              <a:gd name="T26" fmla="*/ 36 w 177"/>
              <a:gd name="T27" fmla="*/ 47 h 164"/>
              <a:gd name="T28" fmla="*/ 129 w 177"/>
              <a:gd name="T29" fmla="*/ 164 h 164"/>
              <a:gd name="T30" fmla="*/ 49 w 177"/>
              <a:gd name="T31" fmla="*/ 164 h 164"/>
              <a:gd name="T32" fmla="*/ 24 w 177"/>
              <a:gd name="T33" fmla="*/ 140 h 164"/>
              <a:gd name="T34" fmla="*/ 56 w 177"/>
              <a:gd name="T35" fmla="*/ 88 h 164"/>
              <a:gd name="T36" fmla="*/ 89 w 177"/>
              <a:gd name="T37" fmla="*/ 101 h 164"/>
              <a:gd name="T38" fmla="*/ 121 w 177"/>
              <a:gd name="T39" fmla="*/ 88 h 164"/>
              <a:gd name="T40" fmla="*/ 153 w 177"/>
              <a:gd name="T41" fmla="*/ 140 h 164"/>
              <a:gd name="T42" fmla="*/ 129 w 177"/>
              <a:gd name="T43" fmla="*/ 164 h 164"/>
              <a:gd name="T44" fmla="*/ 89 w 177"/>
              <a:gd name="T45" fmla="*/ 94 h 164"/>
              <a:gd name="T46" fmla="*/ 53 w 177"/>
              <a:gd name="T47" fmla="*/ 59 h 164"/>
              <a:gd name="T48" fmla="*/ 89 w 177"/>
              <a:gd name="T49" fmla="*/ 23 h 164"/>
              <a:gd name="T50" fmla="*/ 124 w 177"/>
              <a:gd name="T51" fmla="*/ 59 h 164"/>
              <a:gd name="T52" fmla="*/ 89 w 177"/>
              <a:gd name="T53" fmla="*/ 94 h 164"/>
              <a:gd name="T54" fmla="*/ 141 w 177"/>
              <a:gd name="T55" fmla="*/ 47 h 164"/>
              <a:gd name="T56" fmla="*/ 118 w 177"/>
              <a:gd name="T57" fmla="*/ 23 h 164"/>
              <a:gd name="T58" fmla="*/ 141 w 177"/>
              <a:gd name="T59" fmla="*/ 0 h 164"/>
              <a:gd name="T60" fmla="*/ 165 w 177"/>
              <a:gd name="T61" fmla="*/ 23 h 164"/>
              <a:gd name="T62" fmla="*/ 141 w 177"/>
              <a:gd name="T63" fmla="*/ 47 h 164"/>
              <a:gd name="T64" fmla="*/ 159 w 177"/>
              <a:gd name="T65" fmla="*/ 94 h 164"/>
              <a:gd name="T66" fmla="*/ 146 w 177"/>
              <a:gd name="T67" fmla="*/ 94 h 164"/>
              <a:gd name="T68" fmla="*/ 122 w 177"/>
              <a:gd name="T69" fmla="*/ 82 h 164"/>
              <a:gd name="T70" fmla="*/ 130 w 177"/>
              <a:gd name="T71" fmla="*/ 59 h 164"/>
              <a:gd name="T72" fmla="*/ 129 w 177"/>
              <a:gd name="T73" fmla="*/ 52 h 164"/>
              <a:gd name="T74" fmla="*/ 141 w 177"/>
              <a:gd name="T75" fmla="*/ 55 h 164"/>
              <a:gd name="T76" fmla="*/ 165 w 177"/>
              <a:gd name="T77" fmla="*/ 47 h 164"/>
              <a:gd name="T78" fmla="*/ 177 w 177"/>
              <a:gd name="T79" fmla="*/ 79 h 164"/>
              <a:gd name="T80" fmla="*/ 159 w 177"/>
              <a:gd name="T81" fmla="*/ 9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7" h="164">
                <a:moveTo>
                  <a:pt x="31" y="94"/>
                </a:moveTo>
                <a:cubicBezTo>
                  <a:pt x="19" y="94"/>
                  <a:pt x="19" y="94"/>
                  <a:pt x="19" y="94"/>
                </a:cubicBezTo>
                <a:cubicBezTo>
                  <a:pt x="9" y="94"/>
                  <a:pt x="1" y="89"/>
                  <a:pt x="1" y="79"/>
                </a:cubicBezTo>
                <a:cubicBezTo>
                  <a:pt x="1" y="72"/>
                  <a:pt x="0" y="47"/>
                  <a:pt x="12" y="47"/>
                </a:cubicBezTo>
                <a:cubicBezTo>
                  <a:pt x="14" y="47"/>
                  <a:pt x="24" y="55"/>
                  <a:pt x="36" y="55"/>
                </a:cubicBezTo>
                <a:cubicBezTo>
                  <a:pt x="40" y="55"/>
                  <a:pt x="44" y="54"/>
                  <a:pt x="48" y="52"/>
                </a:cubicBezTo>
                <a:cubicBezTo>
                  <a:pt x="48" y="54"/>
                  <a:pt x="48" y="57"/>
                  <a:pt x="48" y="59"/>
                </a:cubicBezTo>
                <a:cubicBezTo>
                  <a:pt x="48" y="67"/>
                  <a:pt x="50" y="75"/>
                  <a:pt x="55" y="82"/>
                </a:cubicBezTo>
                <a:cubicBezTo>
                  <a:pt x="46" y="82"/>
                  <a:pt x="37" y="86"/>
                  <a:pt x="31" y="94"/>
                </a:cubicBezTo>
                <a:close/>
                <a:moveTo>
                  <a:pt x="36" y="47"/>
                </a:moveTo>
                <a:cubicBezTo>
                  <a:pt x="23" y="47"/>
                  <a:pt x="12" y="36"/>
                  <a:pt x="12" y="23"/>
                </a:cubicBezTo>
                <a:cubicBezTo>
                  <a:pt x="12" y="10"/>
                  <a:pt x="23" y="0"/>
                  <a:pt x="36" y="0"/>
                </a:cubicBezTo>
                <a:cubicBezTo>
                  <a:pt x="49" y="0"/>
                  <a:pt x="59" y="10"/>
                  <a:pt x="59" y="23"/>
                </a:cubicBezTo>
                <a:cubicBezTo>
                  <a:pt x="59" y="36"/>
                  <a:pt x="49" y="47"/>
                  <a:pt x="36" y="47"/>
                </a:cubicBezTo>
                <a:close/>
                <a:moveTo>
                  <a:pt x="129" y="164"/>
                </a:moveTo>
                <a:cubicBezTo>
                  <a:pt x="49" y="164"/>
                  <a:pt x="49" y="164"/>
                  <a:pt x="49" y="164"/>
                </a:cubicBezTo>
                <a:cubicBezTo>
                  <a:pt x="34" y="164"/>
                  <a:pt x="24" y="155"/>
                  <a:pt x="24" y="140"/>
                </a:cubicBezTo>
                <a:cubicBezTo>
                  <a:pt x="24" y="120"/>
                  <a:pt x="29" y="88"/>
                  <a:pt x="56" y="88"/>
                </a:cubicBezTo>
                <a:cubicBezTo>
                  <a:pt x="59" y="88"/>
                  <a:pt x="70" y="101"/>
                  <a:pt x="89" y="101"/>
                </a:cubicBezTo>
                <a:cubicBezTo>
                  <a:pt x="107" y="101"/>
                  <a:pt x="118" y="88"/>
                  <a:pt x="121" y="88"/>
                </a:cubicBezTo>
                <a:cubicBezTo>
                  <a:pt x="148" y="88"/>
                  <a:pt x="153" y="120"/>
                  <a:pt x="153" y="140"/>
                </a:cubicBezTo>
                <a:cubicBezTo>
                  <a:pt x="153" y="155"/>
                  <a:pt x="143" y="164"/>
                  <a:pt x="129" y="164"/>
                </a:cubicBezTo>
                <a:close/>
                <a:moveTo>
                  <a:pt x="89" y="94"/>
                </a:moveTo>
                <a:cubicBezTo>
                  <a:pt x="69" y="94"/>
                  <a:pt x="53" y="78"/>
                  <a:pt x="53" y="59"/>
                </a:cubicBezTo>
                <a:cubicBezTo>
                  <a:pt x="53" y="39"/>
                  <a:pt x="69" y="23"/>
                  <a:pt x="89" y="23"/>
                </a:cubicBezTo>
                <a:cubicBezTo>
                  <a:pt x="108" y="23"/>
                  <a:pt x="124" y="39"/>
                  <a:pt x="124" y="59"/>
                </a:cubicBezTo>
                <a:cubicBezTo>
                  <a:pt x="124" y="78"/>
                  <a:pt x="108" y="94"/>
                  <a:pt x="89" y="94"/>
                </a:cubicBezTo>
                <a:close/>
                <a:moveTo>
                  <a:pt x="141" y="47"/>
                </a:moveTo>
                <a:cubicBezTo>
                  <a:pt x="128" y="47"/>
                  <a:pt x="118" y="36"/>
                  <a:pt x="118" y="23"/>
                </a:cubicBezTo>
                <a:cubicBezTo>
                  <a:pt x="118" y="10"/>
                  <a:pt x="128" y="0"/>
                  <a:pt x="141" y="0"/>
                </a:cubicBezTo>
                <a:cubicBezTo>
                  <a:pt x="154" y="0"/>
                  <a:pt x="165" y="10"/>
                  <a:pt x="165" y="23"/>
                </a:cubicBezTo>
                <a:cubicBezTo>
                  <a:pt x="165" y="36"/>
                  <a:pt x="154" y="47"/>
                  <a:pt x="141" y="47"/>
                </a:cubicBezTo>
                <a:close/>
                <a:moveTo>
                  <a:pt x="159" y="94"/>
                </a:moveTo>
                <a:cubicBezTo>
                  <a:pt x="146" y="94"/>
                  <a:pt x="146" y="94"/>
                  <a:pt x="146" y="94"/>
                </a:cubicBezTo>
                <a:cubicBezTo>
                  <a:pt x="140" y="86"/>
                  <a:pt x="132" y="82"/>
                  <a:pt x="122" y="82"/>
                </a:cubicBezTo>
                <a:cubicBezTo>
                  <a:pt x="127" y="75"/>
                  <a:pt x="130" y="67"/>
                  <a:pt x="130" y="59"/>
                </a:cubicBezTo>
                <a:cubicBezTo>
                  <a:pt x="130" y="57"/>
                  <a:pt x="129" y="54"/>
                  <a:pt x="129" y="52"/>
                </a:cubicBezTo>
                <a:cubicBezTo>
                  <a:pt x="133" y="54"/>
                  <a:pt x="137" y="55"/>
                  <a:pt x="141" y="55"/>
                </a:cubicBezTo>
                <a:cubicBezTo>
                  <a:pt x="154" y="55"/>
                  <a:pt x="163" y="47"/>
                  <a:pt x="165" y="47"/>
                </a:cubicBezTo>
                <a:cubicBezTo>
                  <a:pt x="177" y="47"/>
                  <a:pt x="177" y="72"/>
                  <a:pt x="177" y="79"/>
                </a:cubicBezTo>
                <a:cubicBezTo>
                  <a:pt x="177" y="89"/>
                  <a:pt x="168" y="94"/>
                  <a:pt x="159" y="94"/>
                </a:cubicBez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prstTxWarp prst="textNoShape">
              <a:avLst/>
            </a:prstTxWarp>
          </a:bodyPr>
          <a:lstStyle/>
          <a:p>
            <a:pPr algn="ctr" defTabSz="1219270"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29" name="组合 28"/>
          <p:cNvGrpSpPr/>
          <p:nvPr/>
        </p:nvGrpSpPr>
        <p:grpSpPr>
          <a:xfrm>
            <a:off x="4862350" y="2599170"/>
            <a:ext cx="817991" cy="817989"/>
            <a:chOff x="304800" y="673100"/>
            <a:chExt cx="4000500" cy="4000500"/>
          </a:xfrm>
          <a:effectLst>
            <a:outerShdw blurRad="50800" dist="50800" dir="5400000" algn="ctr" rotWithShape="0">
              <a:srgbClr val="000000">
                <a:alpha val="0"/>
              </a:srgbClr>
            </a:outerShdw>
          </a:effectLst>
        </p:grpSpPr>
        <p:sp>
          <p:nvSpPr>
            <p:cNvPr id="30" name="同心圆 2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ndParaRPr>
            </a:p>
          </p:txBody>
        </p:sp>
        <p:sp>
          <p:nvSpPr>
            <p:cNvPr id="31" name="椭圆 30"/>
            <p:cNvSpPr/>
            <p:nvPr/>
          </p:nvSpPr>
          <p:spPr>
            <a:xfrm>
              <a:off x="392112" y="760412"/>
              <a:ext cx="3825874" cy="3825874"/>
            </a:xfrm>
            <a:prstGeom prst="ellipse">
              <a:avLst/>
            </a:prstGeom>
            <a:solidFill>
              <a:schemeClr val="accent1">
                <a:lumMod val="60000"/>
                <a:lumOff val="40000"/>
              </a:schemeClr>
            </a:solidFill>
            <a:ln w="25400" cap="flat" cmpd="sng" algn="ctr">
              <a:noFill/>
              <a:prstDash val="solid"/>
            </a:ln>
            <a:effectLst/>
          </p:spPr>
          <p:txBody>
            <a:bodyPr rtlCol="0" anchor="ctr"/>
            <a:lstStyle/>
            <a:p>
              <a:pPr algn="ctr" defTabSz="1219170">
                <a:defRPr/>
              </a:pPr>
              <a:endParaRPr lang="zh-CN" altLang="en-US" sz="2400" kern="0" dirty="0">
                <a:solidFill>
                  <a:sysClr val="window" lastClr="FFFFFF"/>
                </a:solidFill>
              </a:endParaRPr>
            </a:p>
          </p:txBody>
        </p:sp>
      </p:grpSp>
      <p:sp>
        <p:nvSpPr>
          <p:cNvPr id="32" name="Freeform 8"/>
          <p:cNvSpPr>
            <a:spLocks noEditPoints="1"/>
          </p:cNvSpPr>
          <p:nvPr/>
        </p:nvSpPr>
        <p:spPr bwMode="auto">
          <a:xfrm>
            <a:off x="5182627" y="2807525"/>
            <a:ext cx="272604" cy="401279"/>
          </a:xfrm>
          <a:custGeom>
            <a:avLst/>
            <a:gdLst>
              <a:gd name="T0" fmla="*/ 85 w 94"/>
              <a:gd name="T1" fmla="*/ 44 h 140"/>
              <a:gd name="T2" fmla="*/ 45 w 94"/>
              <a:gd name="T3" fmla="*/ 90 h 140"/>
              <a:gd name="T4" fmla="*/ 26 w 94"/>
              <a:gd name="T5" fmla="*/ 105 h 140"/>
              <a:gd name="T6" fmla="*/ 26 w 94"/>
              <a:gd name="T7" fmla="*/ 108 h 140"/>
              <a:gd name="T8" fmla="*/ 35 w 94"/>
              <a:gd name="T9" fmla="*/ 123 h 140"/>
              <a:gd name="T10" fmla="*/ 17 w 94"/>
              <a:gd name="T11" fmla="*/ 140 h 140"/>
              <a:gd name="T12" fmla="*/ 0 w 94"/>
              <a:gd name="T13" fmla="*/ 123 h 140"/>
              <a:gd name="T14" fmla="*/ 9 w 94"/>
              <a:gd name="T15" fmla="*/ 108 h 140"/>
              <a:gd name="T16" fmla="*/ 9 w 94"/>
              <a:gd name="T17" fmla="*/ 33 h 140"/>
              <a:gd name="T18" fmla="*/ 0 w 94"/>
              <a:gd name="T19" fmla="*/ 17 h 140"/>
              <a:gd name="T20" fmla="*/ 17 w 94"/>
              <a:gd name="T21" fmla="*/ 0 h 140"/>
              <a:gd name="T22" fmla="*/ 35 w 94"/>
              <a:gd name="T23" fmla="*/ 17 h 140"/>
              <a:gd name="T24" fmla="*/ 26 w 94"/>
              <a:gd name="T25" fmla="*/ 33 h 140"/>
              <a:gd name="T26" fmla="*/ 26 w 94"/>
              <a:gd name="T27" fmla="*/ 78 h 140"/>
              <a:gd name="T28" fmla="*/ 40 w 94"/>
              <a:gd name="T29" fmla="*/ 73 h 140"/>
              <a:gd name="T30" fmla="*/ 67 w 94"/>
              <a:gd name="T31" fmla="*/ 44 h 140"/>
              <a:gd name="T32" fmla="*/ 58 w 94"/>
              <a:gd name="T33" fmla="*/ 29 h 140"/>
              <a:gd name="T34" fmla="*/ 76 w 94"/>
              <a:gd name="T35" fmla="*/ 11 h 140"/>
              <a:gd name="T36" fmla="*/ 94 w 94"/>
              <a:gd name="T37" fmla="*/ 29 h 140"/>
              <a:gd name="T38" fmla="*/ 85 w 94"/>
              <a:gd name="T39" fmla="*/ 44 h 140"/>
              <a:gd name="T40" fmla="*/ 17 w 94"/>
              <a:gd name="T41" fmla="*/ 9 h 140"/>
              <a:gd name="T42" fmla="*/ 9 w 94"/>
              <a:gd name="T43" fmla="*/ 17 h 140"/>
              <a:gd name="T44" fmla="*/ 17 w 94"/>
              <a:gd name="T45" fmla="*/ 26 h 140"/>
              <a:gd name="T46" fmla="*/ 26 w 94"/>
              <a:gd name="T47" fmla="*/ 17 h 140"/>
              <a:gd name="T48" fmla="*/ 17 w 94"/>
              <a:gd name="T49" fmla="*/ 9 h 140"/>
              <a:gd name="T50" fmla="*/ 17 w 94"/>
              <a:gd name="T51" fmla="*/ 114 h 140"/>
              <a:gd name="T52" fmla="*/ 9 w 94"/>
              <a:gd name="T53" fmla="*/ 123 h 140"/>
              <a:gd name="T54" fmla="*/ 17 w 94"/>
              <a:gd name="T55" fmla="*/ 132 h 140"/>
              <a:gd name="T56" fmla="*/ 26 w 94"/>
              <a:gd name="T57" fmla="*/ 123 h 140"/>
              <a:gd name="T58" fmla="*/ 17 w 94"/>
              <a:gd name="T59" fmla="*/ 114 h 140"/>
              <a:gd name="T60" fmla="*/ 76 w 94"/>
              <a:gd name="T61" fmla="*/ 20 h 140"/>
              <a:gd name="T62" fmla="*/ 67 w 94"/>
              <a:gd name="T63" fmla="*/ 29 h 140"/>
              <a:gd name="T64" fmla="*/ 76 w 94"/>
              <a:gd name="T65" fmla="*/ 38 h 140"/>
              <a:gd name="T66" fmla="*/ 85 w 94"/>
              <a:gd name="T67" fmla="*/ 29 h 140"/>
              <a:gd name="T68" fmla="*/ 76 w 94"/>
              <a:gd name="T69" fmla="*/ 2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140">
                <a:moveTo>
                  <a:pt x="85" y="44"/>
                </a:moveTo>
                <a:cubicBezTo>
                  <a:pt x="84" y="77"/>
                  <a:pt x="61" y="85"/>
                  <a:pt x="45" y="90"/>
                </a:cubicBezTo>
                <a:cubicBezTo>
                  <a:pt x="31" y="94"/>
                  <a:pt x="26" y="96"/>
                  <a:pt x="26" y="105"/>
                </a:cubicBezTo>
                <a:cubicBezTo>
                  <a:pt x="26" y="108"/>
                  <a:pt x="26" y="108"/>
                  <a:pt x="26" y="108"/>
                </a:cubicBezTo>
                <a:cubicBezTo>
                  <a:pt x="31" y="111"/>
                  <a:pt x="35" y="116"/>
                  <a:pt x="35" y="123"/>
                </a:cubicBezTo>
                <a:cubicBezTo>
                  <a:pt x="35" y="132"/>
                  <a:pt x="27" y="140"/>
                  <a:pt x="17" y="140"/>
                </a:cubicBezTo>
                <a:cubicBezTo>
                  <a:pt x="8" y="140"/>
                  <a:pt x="0" y="132"/>
                  <a:pt x="0" y="123"/>
                </a:cubicBezTo>
                <a:cubicBezTo>
                  <a:pt x="0" y="116"/>
                  <a:pt x="3" y="111"/>
                  <a:pt x="9" y="108"/>
                </a:cubicBezTo>
                <a:cubicBezTo>
                  <a:pt x="9" y="33"/>
                  <a:pt x="9" y="33"/>
                  <a:pt x="9" y="33"/>
                </a:cubicBezTo>
                <a:cubicBezTo>
                  <a:pt x="3" y="29"/>
                  <a:pt x="0" y="24"/>
                  <a:pt x="0" y="17"/>
                </a:cubicBezTo>
                <a:cubicBezTo>
                  <a:pt x="0" y="8"/>
                  <a:pt x="8" y="0"/>
                  <a:pt x="17" y="0"/>
                </a:cubicBezTo>
                <a:cubicBezTo>
                  <a:pt x="27" y="0"/>
                  <a:pt x="35" y="8"/>
                  <a:pt x="35" y="17"/>
                </a:cubicBezTo>
                <a:cubicBezTo>
                  <a:pt x="35" y="24"/>
                  <a:pt x="31" y="29"/>
                  <a:pt x="26" y="33"/>
                </a:cubicBezTo>
                <a:cubicBezTo>
                  <a:pt x="26" y="78"/>
                  <a:pt x="26" y="78"/>
                  <a:pt x="26" y="78"/>
                </a:cubicBezTo>
                <a:cubicBezTo>
                  <a:pt x="31" y="76"/>
                  <a:pt x="36" y="74"/>
                  <a:pt x="40" y="73"/>
                </a:cubicBezTo>
                <a:cubicBezTo>
                  <a:pt x="57" y="67"/>
                  <a:pt x="67" y="63"/>
                  <a:pt x="67" y="44"/>
                </a:cubicBezTo>
                <a:cubicBezTo>
                  <a:pt x="62" y="41"/>
                  <a:pt x="58" y="36"/>
                  <a:pt x="58" y="29"/>
                </a:cubicBezTo>
                <a:cubicBezTo>
                  <a:pt x="58" y="19"/>
                  <a:pt x="66" y="11"/>
                  <a:pt x="76" y="11"/>
                </a:cubicBezTo>
                <a:cubicBezTo>
                  <a:pt x="86" y="11"/>
                  <a:pt x="94" y="19"/>
                  <a:pt x="94" y="29"/>
                </a:cubicBezTo>
                <a:cubicBezTo>
                  <a:pt x="94" y="36"/>
                  <a:pt x="90" y="41"/>
                  <a:pt x="85" y="44"/>
                </a:cubicBezTo>
                <a:close/>
                <a:moveTo>
                  <a:pt x="17" y="9"/>
                </a:moveTo>
                <a:cubicBezTo>
                  <a:pt x="13" y="9"/>
                  <a:pt x="9" y="12"/>
                  <a:pt x="9" y="17"/>
                </a:cubicBezTo>
                <a:cubicBezTo>
                  <a:pt x="9" y="22"/>
                  <a:pt x="13" y="26"/>
                  <a:pt x="17" y="26"/>
                </a:cubicBezTo>
                <a:cubicBezTo>
                  <a:pt x="22" y="26"/>
                  <a:pt x="26" y="22"/>
                  <a:pt x="26" y="17"/>
                </a:cubicBezTo>
                <a:cubicBezTo>
                  <a:pt x="26" y="12"/>
                  <a:pt x="22" y="9"/>
                  <a:pt x="17" y="9"/>
                </a:cubicBezTo>
                <a:close/>
                <a:moveTo>
                  <a:pt x="17" y="114"/>
                </a:moveTo>
                <a:cubicBezTo>
                  <a:pt x="13" y="114"/>
                  <a:pt x="9" y="118"/>
                  <a:pt x="9" y="123"/>
                </a:cubicBezTo>
                <a:cubicBezTo>
                  <a:pt x="9" y="128"/>
                  <a:pt x="13" y="132"/>
                  <a:pt x="17" y="132"/>
                </a:cubicBezTo>
                <a:cubicBezTo>
                  <a:pt x="22" y="132"/>
                  <a:pt x="26" y="128"/>
                  <a:pt x="26" y="123"/>
                </a:cubicBezTo>
                <a:cubicBezTo>
                  <a:pt x="26" y="118"/>
                  <a:pt x="22" y="114"/>
                  <a:pt x="17" y="114"/>
                </a:cubicBezTo>
                <a:close/>
                <a:moveTo>
                  <a:pt x="76" y="20"/>
                </a:moveTo>
                <a:cubicBezTo>
                  <a:pt x="71" y="20"/>
                  <a:pt x="67" y="24"/>
                  <a:pt x="67" y="29"/>
                </a:cubicBezTo>
                <a:cubicBezTo>
                  <a:pt x="67" y="34"/>
                  <a:pt x="71" y="38"/>
                  <a:pt x="76" y="38"/>
                </a:cubicBezTo>
                <a:cubicBezTo>
                  <a:pt x="81" y="38"/>
                  <a:pt x="85" y="34"/>
                  <a:pt x="85" y="29"/>
                </a:cubicBezTo>
                <a:cubicBezTo>
                  <a:pt x="85" y="24"/>
                  <a:pt x="81" y="20"/>
                  <a:pt x="76" y="20"/>
                </a:cubicBez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prstTxWarp prst="textNoShape">
              <a:avLst/>
            </a:prstTxWarp>
          </a:bodyPr>
          <a:lstStyle/>
          <a:p>
            <a:pPr algn="ctr" defTabSz="1219270"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33" name="组合 32"/>
          <p:cNvGrpSpPr/>
          <p:nvPr/>
        </p:nvGrpSpPr>
        <p:grpSpPr>
          <a:xfrm>
            <a:off x="6409257" y="4354479"/>
            <a:ext cx="817991" cy="817989"/>
            <a:chOff x="304800" y="673100"/>
            <a:chExt cx="4000500" cy="4000500"/>
          </a:xfrm>
          <a:effectLst>
            <a:outerShdw blurRad="50800" dist="50800" dir="5400000" algn="ctr" rotWithShape="0">
              <a:srgbClr val="000000">
                <a:alpha val="0"/>
              </a:srgbClr>
            </a:outerShdw>
          </a:effectLst>
        </p:grpSpPr>
        <p:sp>
          <p:nvSpPr>
            <p:cNvPr id="34" name="同心圆 3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ndParaRPr>
            </a:p>
          </p:txBody>
        </p:sp>
        <p:sp>
          <p:nvSpPr>
            <p:cNvPr id="35" name="椭圆 34"/>
            <p:cNvSpPr/>
            <p:nvPr/>
          </p:nvSpPr>
          <p:spPr>
            <a:xfrm>
              <a:off x="392112" y="760412"/>
              <a:ext cx="3825874" cy="3825874"/>
            </a:xfrm>
            <a:prstGeom prst="ellipse">
              <a:avLst/>
            </a:prstGeom>
            <a:solidFill>
              <a:schemeClr val="accent1">
                <a:lumMod val="60000"/>
                <a:lumOff val="40000"/>
              </a:schemeClr>
            </a:solidFill>
            <a:ln w="25400" cap="flat" cmpd="sng" algn="ctr">
              <a:noFill/>
              <a:prstDash val="solid"/>
            </a:ln>
            <a:effectLst/>
          </p:spPr>
          <p:txBody>
            <a:bodyPr rtlCol="0" anchor="ctr"/>
            <a:lstStyle/>
            <a:p>
              <a:pPr algn="ctr" defTabSz="1219170">
                <a:defRPr/>
              </a:pPr>
              <a:endParaRPr lang="zh-CN" altLang="en-US" sz="2400" kern="0" dirty="0">
                <a:solidFill>
                  <a:sysClr val="window" lastClr="FFFFFF"/>
                </a:solidFill>
              </a:endParaRPr>
            </a:p>
          </p:txBody>
        </p:sp>
      </p:grpSp>
      <p:sp>
        <p:nvSpPr>
          <p:cNvPr id="36" name="Freeform 10"/>
          <p:cNvSpPr>
            <a:spLocks noEditPoints="1"/>
          </p:cNvSpPr>
          <p:nvPr/>
        </p:nvSpPr>
        <p:spPr bwMode="auto">
          <a:xfrm>
            <a:off x="6642131" y="4620563"/>
            <a:ext cx="352240" cy="271813"/>
          </a:xfrm>
          <a:custGeom>
            <a:avLst/>
            <a:gdLst>
              <a:gd name="T0" fmla="*/ 164 w 164"/>
              <a:gd name="T1" fmla="*/ 114 h 128"/>
              <a:gd name="T2" fmla="*/ 149 w 164"/>
              <a:gd name="T3" fmla="*/ 128 h 128"/>
              <a:gd name="T4" fmla="*/ 15 w 164"/>
              <a:gd name="T5" fmla="*/ 128 h 128"/>
              <a:gd name="T6" fmla="*/ 0 w 164"/>
              <a:gd name="T7" fmla="*/ 114 h 128"/>
              <a:gd name="T8" fmla="*/ 0 w 164"/>
              <a:gd name="T9" fmla="*/ 14 h 128"/>
              <a:gd name="T10" fmla="*/ 15 w 164"/>
              <a:gd name="T11" fmla="*/ 0 h 128"/>
              <a:gd name="T12" fmla="*/ 149 w 164"/>
              <a:gd name="T13" fmla="*/ 0 h 128"/>
              <a:gd name="T14" fmla="*/ 164 w 164"/>
              <a:gd name="T15" fmla="*/ 14 h 128"/>
              <a:gd name="T16" fmla="*/ 164 w 164"/>
              <a:gd name="T17" fmla="*/ 114 h 128"/>
              <a:gd name="T18" fmla="*/ 149 w 164"/>
              <a:gd name="T19" fmla="*/ 11 h 128"/>
              <a:gd name="T20" fmla="*/ 15 w 164"/>
              <a:gd name="T21" fmla="*/ 11 h 128"/>
              <a:gd name="T22" fmla="*/ 12 w 164"/>
              <a:gd name="T23" fmla="*/ 14 h 128"/>
              <a:gd name="T24" fmla="*/ 25 w 164"/>
              <a:gd name="T25" fmla="*/ 40 h 128"/>
              <a:gd name="T26" fmla="*/ 62 w 164"/>
              <a:gd name="T27" fmla="*/ 69 h 128"/>
              <a:gd name="T28" fmla="*/ 82 w 164"/>
              <a:gd name="T29" fmla="*/ 82 h 128"/>
              <a:gd name="T30" fmla="*/ 82 w 164"/>
              <a:gd name="T31" fmla="*/ 82 h 128"/>
              <a:gd name="T32" fmla="*/ 82 w 164"/>
              <a:gd name="T33" fmla="*/ 82 h 128"/>
              <a:gd name="T34" fmla="*/ 102 w 164"/>
              <a:gd name="T35" fmla="*/ 69 h 128"/>
              <a:gd name="T36" fmla="*/ 139 w 164"/>
              <a:gd name="T37" fmla="*/ 40 h 128"/>
              <a:gd name="T38" fmla="*/ 152 w 164"/>
              <a:gd name="T39" fmla="*/ 18 h 128"/>
              <a:gd name="T40" fmla="*/ 149 w 164"/>
              <a:gd name="T41" fmla="*/ 11 h 128"/>
              <a:gd name="T42" fmla="*/ 152 w 164"/>
              <a:gd name="T43" fmla="*/ 43 h 128"/>
              <a:gd name="T44" fmla="*/ 146 w 164"/>
              <a:gd name="T45" fmla="*/ 50 h 128"/>
              <a:gd name="T46" fmla="*/ 107 w 164"/>
              <a:gd name="T47" fmla="*/ 80 h 128"/>
              <a:gd name="T48" fmla="*/ 82 w 164"/>
              <a:gd name="T49" fmla="*/ 93 h 128"/>
              <a:gd name="T50" fmla="*/ 82 w 164"/>
              <a:gd name="T51" fmla="*/ 93 h 128"/>
              <a:gd name="T52" fmla="*/ 82 w 164"/>
              <a:gd name="T53" fmla="*/ 93 h 128"/>
              <a:gd name="T54" fmla="*/ 57 w 164"/>
              <a:gd name="T55" fmla="*/ 80 h 128"/>
              <a:gd name="T56" fmla="*/ 18 w 164"/>
              <a:gd name="T57" fmla="*/ 50 h 128"/>
              <a:gd name="T58" fmla="*/ 12 w 164"/>
              <a:gd name="T59" fmla="*/ 43 h 128"/>
              <a:gd name="T60" fmla="*/ 12 w 164"/>
              <a:gd name="T61" fmla="*/ 114 h 128"/>
              <a:gd name="T62" fmla="*/ 15 w 164"/>
              <a:gd name="T63" fmla="*/ 117 h 128"/>
              <a:gd name="T64" fmla="*/ 149 w 164"/>
              <a:gd name="T65" fmla="*/ 117 h 128"/>
              <a:gd name="T66" fmla="*/ 152 w 164"/>
              <a:gd name="T67" fmla="*/ 114 h 128"/>
              <a:gd name="T68" fmla="*/ 152 w 164"/>
              <a:gd name="T6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28">
                <a:moveTo>
                  <a:pt x="164" y="114"/>
                </a:moveTo>
                <a:cubicBezTo>
                  <a:pt x="164" y="122"/>
                  <a:pt x="157" y="128"/>
                  <a:pt x="149" y="128"/>
                </a:cubicBezTo>
                <a:cubicBezTo>
                  <a:pt x="15" y="128"/>
                  <a:pt x="15" y="128"/>
                  <a:pt x="15" y="128"/>
                </a:cubicBezTo>
                <a:cubicBezTo>
                  <a:pt x="7" y="128"/>
                  <a:pt x="0" y="122"/>
                  <a:pt x="0" y="114"/>
                </a:cubicBezTo>
                <a:cubicBezTo>
                  <a:pt x="0" y="14"/>
                  <a:pt x="0" y="14"/>
                  <a:pt x="0" y="14"/>
                </a:cubicBezTo>
                <a:cubicBezTo>
                  <a:pt x="0" y="6"/>
                  <a:pt x="7" y="0"/>
                  <a:pt x="15" y="0"/>
                </a:cubicBezTo>
                <a:cubicBezTo>
                  <a:pt x="149" y="0"/>
                  <a:pt x="149" y="0"/>
                  <a:pt x="149" y="0"/>
                </a:cubicBezTo>
                <a:cubicBezTo>
                  <a:pt x="157" y="0"/>
                  <a:pt x="164" y="6"/>
                  <a:pt x="164" y="14"/>
                </a:cubicBezTo>
                <a:lnTo>
                  <a:pt x="164" y="114"/>
                </a:lnTo>
                <a:close/>
                <a:moveTo>
                  <a:pt x="149" y="11"/>
                </a:moveTo>
                <a:cubicBezTo>
                  <a:pt x="15" y="11"/>
                  <a:pt x="15" y="11"/>
                  <a:pt x="15" y="11"/>
                </a:cubicBezTo>
                <a:cubicBezTo>
                  <a:pt x="13" y="11"/>
                  <a:pt x="12" y="13"/>
                  <a:pt x="12" y="14"/>
                </a:cubicBezTo>
                <a:cubicBezTo>
                  <a:pt x="12" y="25"/>
                  <a:pt x="17" y="34"/>
                  <a:pt x="25" y="40"/>
                </a:cubicBezTo>
                <a:cubicBezTo>
                  <a:pt x="37" y="50"/>
                  <a:pt x="50" y="59"/>
                  <a:pt x="62" y="69"/>
                </a:cubicBezTo>
                <a:cubicBezTo>
                  <a:pt x="67" y="73"/>
                  <a:pt x="76" y="82"/>
                  <a:pt x="82" y="82"/>
                </a:cubicBezTo>
                <a:cubicBezTo>
                  <a:pt x="82" y="82"/>
                  <a:pt x="82" y="82"/>
                  <a:pt x="82" y="82"/>
                </a:cubicBezTo>
                <a:cubicBezTo>
                  <a:pt x="82" y="82"/>
                  <a:pt x="82" y="82"/>
                  <a:pt x="82" y="82"/>
                </a:cubicBezTo>
                <a:cubicBezTo>
                  <a:pt x="89" y="82"/>
                  <a:pt x="97" y="73"/>
                  <a:pt x="102" y="69"/>
                </a:cubicBezTo>
                <a:cubicBezTo>
                  <a:pt x="114" y="59"/>
                  <a:pt x="127" y="50"/>
                  <a:pt x="139" y="40"/>
                </a:cubicBezTo>
                <a:cubicBezTo>
                  <a:pt x="145" y="36"/>
                  <a:pt x="152" y="25"/>
                  <a:pt x="152" y="18"/>
                </a:cubicBezTo>
                <a:cubicBezTo>
                  <a:pt x="152" y="15"/>
                  <a:pt x="153" y="11"/>
                  <a:pt x="149" y="11"/>
                </a:cubicBezTo>
                <a:close/>
                <a:moveTo>
                  <a:pt x="152" y="43"/>
                </a:moveTo>
                <a:cubicBezTo>
                  <a:pt x="150" y="46"/>
                  <a:pt x="148" y="48"/>
                  <a:pt x="146" y="50"/>
                </a:cubicBezTo>
                <a:cubicBezTo>
                  <a:pt x="133" y="60"/>
                  <a:pt x="120" y="70"/>
                  <a:pt x="107" y="80"/>
                </a:cubicBezTo>
                <a:cubicBezTo>
                  <a:pt x="100" y="86"/>
                  <a:pt x="92" y="93"/>
                  <a:pt x="82" y="93"/>
                </a:cubicBezTo>
                <a:cubicBezTo>
                  <a:pt x="82" y="93"/>
                  <a:pt x="82" y="93"/>
                  <a:pt x="82" y="93"/>
                </a:cubicBezTo>
                <a:cubicBezTo>
                  <a:pt x="82" y="93"/>
                  <a:pt x="82" y="93"/>
                  <a:pt x="82" y="93"/>
                </a:cubicBezTo>
                <a:cubicBezTo>
                  <a:pt x="72" y="93"/>
                  <a:pt x="64" y="86"/>
                  <a:pt x="57" y="80"/>
                </a:cubicBezTo>
                <a:cubicBezTo>
                  <a:pt x="44" y="70"/>
                  <a:pt x="31" y="60"/>
                  <a:pt x="18" y="50"/>
                </a:cubicBezTo>
                <a:cubicBezTo>
                  <a:pt x="16" y="48"/>
                  <a:pt x="14" y="46"/>
                  <a:pt x="12" y="43"/>
                </a:cubicBezTo>
                <a:cubicBezTo>
                  <a:pt x="12" y="114"/>
                  <a:pt x="12" y="114"/>
                  <a:pt x="12" y="114"/>
                </a:cubicBezTo>
                <a:cubicBezTo>
                  <a:pt x="12" y="115"/>
                  <a:pt x="13" y="117"/>
                  <a:pt x="15" y="117"/>
                </a:cubicBezTo>
                <a:cubicBezTo>
                  <a:pt x="149" y="117"/>
                  <a:pt x="149" y="117"/>
                  <a:pt x="149" y="117"/>
                </a:cubicBezTo>
                <a:cubicBezTo>
                  <a:pt x="151" y="117"/>
                  <a:pt x="152" y="115"/>
                  <a:pt x="152" y="114"/>
                </a:cubicBezTo>
                <a:lnTo>
                  <a:pt x="152" y="43"/>
                </a:ln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prstTxWarp prst="textNoShape">
              <a:avLst/>
            </a:prstTxWarp>
          </a:bodyPr>
          <a:lstStyle/>
          <a:p>
            <a:pPr algn="ctr" defTabSz="1219270"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37" name="组合 36"/>
          <p:cNvGrpSpPr/>
          <p:nvPr/>
        </p:nvGrpSpPr>
        <p:grpSpPr>
          <a:xfrm>
            <a:off x="8469770" y="1501214"/>
            <a:ext cx="817991" cy="817989"/>
            <a:chOff x="304800" y="673100"/>
            <a:chExt cx="4000500" cy="4000500"/>
          </a:xfrm>
          <a:effectLst>
            <a:outerShdw blurRad="50800" dist="50800" dir="5400000" algn="ctr" rotWithShape="0">
              <a:srgbClr val="000000">
                <a:alpha val="0"/>
              </a:srgbClr>
            </a:outerShdw>
          </a:effectLst>
        </p:grpSpPr>
        <p:sp>
          <p:nvSpPr>
            <p:cNvPr id="38" name="同心圆 3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ndParaRPr>
            </a:p>
          </p:txBody>
        </p:sp>
        <p:sp>
          <p:nvSpPr>
            <p:cNvPr id="39" name="椭圆 38"/>
            <p:cNvSpPr/>
            <p:nvPr/>
          </p:nvSpPr>
          <p:spPr>
            <a:xfrm>
              <a:off x="392112" y="760412"/>
              <a:ext cx="3825874" cy="3825874"/>
            </a:xfrm>
            <a:prstGeom prst="ellipse">
              <a:avLst/>
            </a:prstGeom>
            <a:solidFill>
              <a:schemeClr val="accent1">
                <a:lumMod val="60000"/>
                <a:lumOff val="40000"/>
              </a:schemeClr>
            </a:solidFill>
            <a:ln w="25400" cap="flat" cmpd="sng" algn="ctr">
              <a:noFill/>
              <a:prstDash val="solid"/>
            </a:ln>
            <a:effectLst/>
          </p:spPr>
          <p:txBody>
            <a:bodyPr rtlCol="0" anchor="ctr"/>
            <a:lstStyle/>
            <a:p>
              <a:pPr algn="ctr" defTabSz="1219170">
                <a:defRPr/>
              </a:pPr>
              <a:endParaRPr lang="zh-CN" altLang="en-US" sz="2400" kern="0" dirty="0">
                <a:solidFill>
                  <a:sysClr val="window" lastClr="FFFFFF"/>
                </a:solidFill>
              </a:endParaRPr>
            </a:p>
          </p:txBody>
        </p:sp>
      </p:grpSp>
      <p:sp>
        <p:nvSpPr>
          <p:cNvPr id="40" name="Freeform 9"/>
          <p:cNvSpPr>
            <a:spLocks noEditPoints="1"/>
          </p:cNvSpPr>
          <p:nvPr/>
        </p:nvSpPr>
        <p:spPr bwMode="auto">
          <a:xfrm>
            <a:off x="8719605" y="1760955"/>
            <a:ext cx="355999" cy="263183"/>
          </a:xfrm>
          <a:custGeom>
            <a:avLst/>
            <a:gdLst>
              <a:gd name="T0" fmla="*/ 302 w 302"/>
              <a:gd name="T1" fmla="*/ 226 h 226"/>
              <a:gd name="T2" fmla="*/ 0 w 302"/>
              <a:gd name="T3" fmla="*/ 226 h 226"/>
              <a:gd name="T4" fmla="*/ 0 w 302"/>
              <a:gd name="T5" fmla="*/ 0 h 226"/>
              <a:gd name="T6" fmla="*/ 17 w 302"/>
              <a:gd name="T7" fmla="*/ 0 h 226"/>
              <a:gd name="T8" fmla="*/ 17 w 302"/>
              <a:gd name="T9" fmla="*/ 206 h 226"/>
              <a:gd name="T10" fmla="*/ 302 w 302"/>
              <a:gd name="T11" fmla="*/ 206 h 226"/>
              <a:gd name="T12" fmla="*/ 302 w 302"/>
              <a:gd name="T13" fmla="*/ 226 h 226"/>
              <a:gd name="T14" fmla="*/ 282 w 302"/>
              <a:gd name="T15" fmla="*/ 188 h 226"/>
              <a:gd name="T16" fmla="*/ 37 w 302"/>
              <a:gd name="T17" fmla="*/ 188 h 226"/>
              <a:gd name="T18" fmla="*/ 37 w 302"/>
              <a:gd name="T19" fmla="*/ 103 h 226"/>
              <a:gd name="T20" fmla="*/ 103 w 302"/>
              <a:gd name="T21" fmla="*/ 17 h 226"/>
              <a:gd name="T22" fmla="*/ 189 w 302"/>
              <a:gd name="T23" fmla="*/ 103 h 226"/>
              <a:gd name="T24" fmla="*/ 245 w 302"/>
              <a:gd name="T25" fmla="*/ 56 h 226"/>
              <a:gd name="T26" fmla="*/ 282 w 302"/>
              <a:gd name="T27" fmla="*/ 18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226">
                <a:moveTo>
                  <a:pt x="302" y="226"/>
                </a:moveTo>
                <a:lnTo>
                  <a:pt x="0" y="226"/>
                </a:lnTo>
                <a:lnTo>
                  <a:pt x="0" y="0"/>
                </a:lnTo>
                <a:lnTo>
                  <a:pt x="17" y="0"/>
                </a:lnTo>
                <a:lnTo>
                  <a:pt x="17" y="206"/>
                </a:lnTo>
                <a:lnTo>
                  <a:pt x="302" y="206"/>
                </a:lnTo>
                <a:lnTo>
                  <a:pt x="302" y="226"/>
                </a:lnTo>
                <a:close/>
                <a:moveTo>
                  <a:pt x="282" y="188"/>
                </a:moveTo>
                <a:lnTo>
                  <a:pt x="37" y="188"/>
                </a:lnTo>
                <a:lnTo>
                  <a:pt x="37" y="103"/>
                </a:lnTo>
                <a:lnTo>
                  <a:pt x="103" y="17"/>
                </a:lnTo>
                <a:lnTo>
                  <a:pt x="189" y="103"/>
                </a:lnTo>
                <a:lnTo>
                  <a:pt x="245" y="56"/>
                </a:lnTo>
                <a:lnTo>
                  <a:pt x="282" y="188"/>
                </a:ln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prstTxWarp prst="textNoShape">
              <a:avLst/>
            </a:prstTxWarp>
          </a:bodyPr>
          <a:lstStyle/>
          <a:p>
            <a:pPr algn="ctr" defTabSz="1219270"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41" name="组合 40"/>
          <p:cNvGrpSpPr/>
          <p:nvPr/>
        </p:nvGrpSpPr>
        <p:grpSpPr>
          <a:xfrm>
            <a:off x="8835069" y="3921047"/>
            <a:ext cx="817991" cy="817989"/>
            <a:chOff x="304800" y="673100"/>
            <a:chExt cx="4000500" cy="4000500"/>
          </a:xfrm>
          <a:effectLst>
            <a:outerShdw blurRad="50800" dist="50800" dir="5400000" algn="ctr" rotWithShape="0">
              <a:srgbClr val="000000">
                <a:alpha val="0"/>
              </a:srgbClr>
            </a:outerShdw>
          </a:effectLst>
        </p:grpSpPr>
        <p:sp>
          <p:nvSpPr>
            <p:cNvPr id="42" name="同心圆 4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ndParaRPr>
            </a:p>
          </p:txBody>
        </p:sp>
        <p:sp>
          <p:nvSpPr>
            <p:cNvPr id="43" name="椭圆 42"/>
            <p:cNvSpPr/>
            <p:nvPr/>
          </p:nvSpPr>
          <p:spPr>
            <a:xfrm>
              <a:off x="392112" y="760412"/>
              <a:ext cx="3825874" cy="3825874"/>
            </a:xfrm>
            <a:prstGeom prst="ellipse">
              <a:avLst/>
            </a:prstGeom>
            <a:solidFill>
              <a:schemeClr val="accent1">
                <a:lumMod val="60000"/>
                <a:lumOff val="40000"/>
              </a:schemeClr>
            </a:solidFill>
            <a:ln w="25400" cap="flat" cmpd="sng" algn="ctr">
              <a:noFill/>
              <a:prstDash val="solid"/>
            </a:ln>
            <a:effectLst/>
          </p:spPr>
          <p:txBody>
            <a:bodyPr rtlCol="0" anchor="ctr"/>
            <a:lstStyle/>
            <a:p>
              <a:pPr algn="ctr" defTabSz="1219170">
                <a:defRPr/>
              </a:pPr>
              <a:endParaRPr lang="zh-CN" altLang="en-US" sz="2400" kern="0" dirty="0">
                <a:solidFill>
                  <a:sysClr val="window" lastClr="FFFFFF"/>
                </a:solidFill>
              </a:endParaRPr>
            </a:p>
          </p:txBody>
        </p:sp>
      </p:grpSp>
      <p:sp>
        <p:nvSpPr>
          <p:cNvPr id="44" name="Freeform 6"/>
          <p:cNvSpPr>
            <a:spLocks noEditPoints="1"/>
          </p:cNvSpPr>
          <p:nvPr/>
        </p:nvSpPr>
        <p:spPr bwMode="auto">
          <a:xfrm>
            <a:off x="9031802" y="4188685"/>
            <a:ext cx="430031" cy="282716"/>
          </a:xfrm>
          <a:custGeom>
            <a:avLst/>
            <a:gdLst>
              <a:gd name="T0" fmla="*/ 176 w 176"/>
              <a:gd name="T1" fmla="*/ 99 h 117"/>
              <a:gd name="T2" fmla="*/ 176 w 176"/>
              <a:gd name="T3" fmla="*/ 108 h 117"/>
              <a:gd name="T4" fmla="*/ 161 w 176"/>
              <a:gd name="T5" fmla="*/ 117 h 117"/>
              <a:gd name="T6" fmla="*/ 15 w 176"/>
              <a:gd name="T7" fmla="*/ 117 h 117"/>
              <a:gd name="T8" fmla="*/ 0 w 176"/>
              <a:gd name="T9" fmla="*/ 108 h 117"/>
              <a:gd name="T10" fmla="*/ 0 w 176"/>
              <a:gd name="T11" fmla="*/ 99 h 117"/>
              <a:gd name="T12" fmla="*/ 15 w 176"/>
              <a:gd name="T13" fmla="*/ 99 h 117"/>
              <a:gd name="T14" fmla="*/ 161 w 176"/>
              <a:gd name="T15" fmla="*/ 99 h 117"/>
              <a:gd name="T16" fmla="*/ 176 w 176"/>
              <a:gd name="T17" fmla="*/ 99 h 117"/>
              <a:gd name="T18" fmla="*/ 24 w 176"/>
              <a:gd name="T19" fmla="*/ 79 h 117"/>
              <a:gd name="T20" fmla="*/ 24 w 176"/>
              <a:gd name="T21" fmla="*/ 14 h 117"/>
              <a:gd name="T22" fmla="*/ 38 w 176"/>
              <a:gd name="T23" fmla="*/ 0 h 117"/>
              <a:gd name="T24" fmla="*/ 138 w 176"/>
              <a:gd name="T25" fmla="*/ 0 h 117"/>
              <a:gd name="T26" fmla="*/ 152 w 176"/>
              <a:gd name="T27" fmla="*/ 14 h 117"/>
              <a:gd name="T28" fmla="*/ 152 w 176"/>
              <a:gd name="T29" fmla="*/ 79 h 117"/>
              <a:gd name="T30" fmla="*/ 138 w 176"/>
              <a:gd name="T31" fmla="*/ 93 h 117"/>
              <a:gd name="T32" fmla="*/ 38 w 176"/>
              <a:gd name="T33" fmla="*/ 93 h 117"/>
              <a:gd name="T34" fmla="*/ 24 w 176"/>
              <a:gd name="T35" fmla="*/ 79 h 117"/>
              <a:gd name="T36" fmla="*/ 35 w 176"/>
              <a:gd name="T37" fmla="*/ 79 h 117"/>
              <a:gd name="T38" fmla="*/ 38 w 176"/>
              <a:gd name="T39" fmla="*/ 82 h 117"/>
              <a:gd name="T40" fmla="*/ 138 w 176"/>
              <a:gd name="T41" fmla="*/ 82 h 117"/>
              <a:gd name="T42" fmla="*/ 141 w 176"/>
              <a:gd name="T43" fmla="*/ 79 h 117"/>
              <a:gd name="T44" fmla="*/ 141 w 176"/>
              <a:gd name="T45" fmla="*/ 14 h 117"/>
              <a:gd name="T46" fmla="*/ 138 w 176"/>
              <a:gd name="T47" fmla="*/ 11 h 117"/>
              <a:gd name="T48" fmla="*/ 38 w 176"/>
              <a:gd name="T49" fmla="*/ 11 h 117"/>
              <a:gd name="T50" fmla="*/ 35 w 176"/>
              <a:gd name="T51" fmla="*/ 14 h 117"/>
              <a:gd name="T52" fmla="*/ 35 w 176"/>
              <a:gd name="T53" fmla="*/ 79 h 117"/>
              <a:gd name="T54" fmla="*/ 97 w 176"/>
              <a:gd name="T55" fmla="*/ 107 h 117"/>
              <a:gd name="T56" fmla="*/ 95 w 176"/>
              <a:gd name="T57" fmla="*/ 105 h 117"/>
              <a:gd name="T58" fmla="*/ 81 w 176"/>
              <a:gd name="T59" fmla="*/ 105 h 117"/>
              <a:gd name="T60" fmla="*/ 79 w 176"/>
              <a:gd name="T61" fmla="*/ 107 h 117"/>
              <a:gd name="T62" fmla="*/ 81 w 176"/>
              <a:gd name="T63" fmla="*/ 108 h 117"/>
              <a:gd name="T64" fmla="*/ 95 w 176"/>
              <a:gd name="T65" fmla="*/ 108 h 117"/>
              <a:gd name="T66" fmla="*/ 97 w 176"/>
              <a:gd name="T67" fmla="*/ 10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17">
                <a:moveTo>
                  <a:pt x="176" y="99"/>
                </a:moveTo>
                <a:cubicBezTo>
                  <a:pt x="176" y="108"/>
                  <a:pt x="176" y="108"/>
                  <a:pt x="176" y="108"/>
                </a:cubicBezTo>
                <a:cubicBezTo>
                  <a:pt x="176" y="113"/>
                  <a:pt x="169" y="117"/>
                  <a:pt x="161" y="117"/>
                </a:cubicBezTo>
                <a:cubicBezTo>
                  <a:pt x="15" y="117"/>
                  <a:pt x="15" y="117"/>
                  <a:pt x="15" y="117"/>
                </a:cubicBezTo>
                <a:cubicBezTo>
                  <a:pt x="7" y="117"/>
                  <a:pt x="0" y="113"/>
                  <a:pt x="0" y="108"/>
                </a:cubicBezTo>
                <a:cubicBezTo>
                  <a:pt x="0" y="99"/>
                  <a:pt x="0" y="99"/>
                  <a:pt x="0" y="99"/>
                </a:cubicBezTo>
                <a:cubicBezTo>
                  <a:pt x="15" y="99"/>
                  <a:pt x="15" y="99"/>
                  <a:pt x="15" y="99"/>
                </a:cubicBezTo>
                <a:cubicBezTo>
                  <a:pt x="161" y="99"/>
                  <a:pt x="161" y="99"/>
                  <a:pt x="161" y="99"/>
                </a:cubicBezTo>
                <a:lnTo>
                  <a:pt x="176" y="99"/>
                </a:lnTo>
                <a:close/>
                <a:moveTo>
                  <a:pt x="24" y="79"/>
                </a:moveTo>
                <a:cubicBezTo>
                  <a:pt x="24" y="14"/>
                  <a:pt x="24" y="14"/>
                  <a:pt x="24" y="14"/>
                </a:cubicBezTo>
                <a:cubicBezTo>
                  <a:pt x="24" y="6"/>
                  <a:pt x="30" y="0"/>
                  <a:pt x="38" y="0"/>
                </a:cubicBezTo>
                <a:cubicBezTo>
                  <a:pt x="138" y="0"/>
                  <a:pt x="138" y="0"/>
                  <a:pt x="138" y="0"/>
                </a:cubicBezTo>
                <a:cubicBezTo>
                  <a:pt x="146" y="0"/>
                  <a:pt x="152" y="6"/>
                  <a:pt x="152" y="14"/>
                </a:cubicBezTo>
                <a:cubicBezTo>
                  <a:pt x="152" y="79"/>
                  <a:pt x="152" y="79"/>
                  <a:pt x="152" y="79"/>
                </a:cubicBezTo>
                <a:cubicBezTo>
                  <a:pt x="152" y="87"/>
                  <a:pt x="146" y="93"/>
                  <a:pt x="138" y="93"/>
                </a:cubicBezTo>
                <a:cubicBezTo>
                  <a:pt x="38" y="93"/>
                  <a:pt x="38" y="93"/>
                  <a:pt x="38" y="93"/>
                </a:cubicBezTo>
                <a:cubicBezTo>
                  <a:pt x="30" y="93"/>
                  <a:pt x="24" y="87"/>
                  <a:pt x="24" y="79"/>
                </a:cubicBezTo>
                <a:close/>
                <a:moveTo>
                  <a:pt x="35" y="79"/>
                </a:moveTo>
                <a:cubicBezTo>
                  <a:pt x="35" y="80"/>
                  <a:pt x="37" y="82"/>
                  <a:pt x="38" y="82"/>
                </a:cubicBezTo>
                <a:cubicBezTo>
                  <a:pt x="138" y="82"/>
                  <a:pt x="138" y="82"/>
                  <a:pt x="138" y="82"/>
                </a:cubicBezTo>
                <a:cubicBezTo>
                  <a:pt x="139" y="82"/>
                  <a:pt x="141" y="80"/>
                  <a:pt x="141" y="79"/>
                </a:cubicBezTo>
                <a:cubicBezTo>
                  <a:pt x="141" y="14"/>
                  <a:pt x="141" y="14"/>
                  <a:pt x="141" y="14"/>
                </a:cubicBezTo>
                <a:cubicBezTo>
                  <a:pt x="141" y="13"/>
                  <a:pt x="139" y="11"/>
                  <a:pt x="138" y="11"/>
                </a:cubicBezTo>
                <a:cubicBezTo>
                  <a:pt x="38" y="11"/>
                  <a:pt x="38" y="11"/>
                  <a:pt x="38" y="11"/>
                </a:cubicBezTo>
                <a:cubicBezTo>
                  <a:pt x="37" y="11"/>
                  <a:pt x="35" y="13"/>
                  <a:pt x="35" y="14"/>
                </a:cubicBezTo>
                <a:lnTo>
                  <a:pt x="35" y="79"/>
                </a:lnTo>
                <a:close/>
                <a:moveTo>
                  <a:pt x="97" y="107"/>
                </a:moveTo>
                <a:cubicBezTo>
                  <a:pt x="97" y="106"/>
                  <a:pt x="96" y="105"/>
                  <a:pt x="95" y="105"/>
                </a:cubicBezTo>
                <a:cubicBezTo>
                  <a:pt x="81" y="105"/>
                  <a:pt x="81" y="105"/>
                  <a:pt x="81" y="105"/>
                </a:cubicBezTo>
                <a:cubicBezTo>
                  <a:pt x="80" y="105"/>
                  <a:pt x="79" y="106"/>
                  <a:pt x="79" y="107"/>
                </a:cubicBezTo>
                <a:cubicBezTo>
                  <a:pt x="79" y="107"/>
                  <a:pt x="80" y="108"/>
                  <a:pt x="81" y="108"/>
                </a:cubicBezTo>
                <a:cubicBezTo>
                  <a:pt x="95" y="108"/>
                  <a:pt x="95" y="108"/>
                  <a:pt x="95" y="108"/>
                </a:cubicBezTo>
                <a:cubicBezTo>
                  <a:pt x="96" y="108"/>
                  <a:pt x="97" y="107"/>
                  <a:pt x="97" y="107"/>
                </a:cubicBez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prstTxWarp prst="textNoShape">
              <a:avLst/>
            </a:prstTxWarp>
          </a:bodyPr>
          <a:lstStyle/>
          <a:p>
            <a:pPr algn="ctr" defTabSz="1219270"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45" name="组合 44"/>
          <p:cNvGrpSpPr/>
          <p:nvPr/>
        </p:nvGrpSpPr>
        <p:grpSpPr>
          <a:xfrm>
            <a:off x="10502586" y="2027906"/>
            <a:ext cx="817991" cy="817989"/>
            <a:chOff x="304800" y="673100"/>
            <a:chExt cx="4000500" cy="4000500"/>
          </a:xfrm>
          <a:effectLst>
            <a:outerShdw blurRad="50800" dist="50800" dir="5400000" algn="ctr" rotWithShape="0">
              <a:srgbClr val="000000">
                <a:alpha val="0"/>
              </a:srgbClr>
            </a:outerShdw>
          </a:effectLst>
        </p:grpSpPr>
        <p:sp>
          <p:nvSpPr>
            <p:cNvPr id="46"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ndParaRPr>
            </a:p>
          </p:txBody>
        </p:sp>
        <p:sp>
          <p:nvSpPr>
            <p:cNvPr id="47" name="椭圆 46"/>
            <p:cNvSpPr/>
            <p:nvPr/>
          </p:nvSpPr>
          <p:spPr>
            <a:xfrm>
              <a:off x="392112" y="760412"/>
              <a:ext cx="3825874" cy="3825874"/>
            </a:xfrm>
            <a:prstGeom prst="ellipse">
              <a:avLst/>
            </a:prstGeom>
            <a:solidFill>
              <a:schemeClr val="accent1">
                <a:lumMod val="60000"/>
                <a:lumOff val="40000"/>
              </a:schemeClr>
            </a:solidFill>
            <a:ln w="25400" cap="flat" cmpd="sng" algn="ctr">
              <a:noFill/>
              <a:prstDash val="solid"/>
            </a:ln>
            <a:effectLst/>
          </p:spPr>
          <p:txBody>
            <a:bodyPr rtlCol="0" anchor="ctr"/>
            <a:lstStyle/>
            <a:p>
              <a:pPr algn="ctr" defTabSz="1219170">
                <a:defRPr/>
              </a:pPr>
              <a:endParaRPr lang="zh-CN" altLang="en-US" sz="2400" kern="0" dirty="0">
                <a:solidFill>
                  <a:sysClr val="window" lastClr="FFFFFF"/>
                </a:solidFill>
              </a:endParaRPr>
            </a:p>
          </p:txBody>
        </p:sp>
      </p:grpSp>
      <p:grpSp>
        <p:nvGrpSpPr>
          <p:cNvPr id="48" name="组合 47"/>
          <p:cNvGrpSpPr/>
          <p:nvPr/>
        </p:nvGrpSpPr>
        <p:grpSpPr>
          <a:xfrm>
            <a:off x="10647537" y="2248069"/>
            <a:ext cx="489663" cy="416699"/>
            <a:chOff x="5933005" y="2830391"/>
            <a:chExt cx="500408" cy="425843"/>
          </a:xfrm>
          <a:solidFill>
            <a:schemeClr val="bg1"/>
          </a:solidFill>
          <a:effectLst>
            <a:outerShdw blurRad="50800" dist="50800" dir="5400000" algn="ctr" rotWithShape="0">
              <a:srgbClr val="000000">
                <a:alpha val="0"/>
              </a:srgbClr>
            </a:outerShdw>
          </a:effectLst>
        </p:grpSpPr>
        <p:sp>
          <p:nvSpPr>
            <p:cNvPr id="49" name="Freeform 16"/>
            <p:cNvSpPr>
              <a:spLocks noEditPoints="1"/>
            </p:cNvSpPr>
            <p:nvPr/>
          </p:nvSpPr>
          <p:spPr bwMode="auto">
            <a:xfrm>
              <a:off x="5933005" y="2830391"/>
              <a:ext cx="467486" cy="425843"/>
            </a:xfrm>
            <a:custGeom>
              <a:avLst/>
              <a:gdLst>
                <a:gd name="T0" fmla="*/ 499 w 721"/>
                <a:gd name="T1" fmla="*/ 196 h 657"/>
                <a:gd name="T2" fmla="*/ 637 w 721"/>
                <a:gd name="T3" fmla="*/ 322 h 657"/>
                <a:gd name="T4" fmla="*/ 646 w 721"/>
                <a:gd name="T5" fmla="*/ 329 h 657"/>
                <a:gd name="T6" fmla="*/ 672 w 721"/>
                <a:gd name="T7" fmla="*/ 353 h 657"/>
                <a:gd name="T8" fmla="*/ 686 w 721"/>
                <a:gd name="T9" fmla="*/ 367 h 657"/>
                <a:gd name="T10" fmla="*/ 669 w 721"/>
                <a:gd name="T11" fmla="*/ 472 h 657"/>
                <a:gd name="T12" fmla="*/ 611 w 721"/>
                <a:gd name="T13" fmla="*/ 550 h 657"/>
                <a:gd name="T14" fmla="*/ 539 w 721"/>
                <a:gd name="T15" fmla="*/ 598 h 657"/>
                <a:gd name="T16" fmla="*/ 439 w 721"/>
                <a:gd name="T17" fmla="*/ 633 h 657"/>
                <a:gd name="T18" fmla="*/ 433 w 721"/>
                <a:gd name="T19" fmla="*/ 629 h 657"/>
                <a:gd name="T20" fmla="*/ 449 w 721"/>
                <a:gd name="T21" fmla="*/ 594 h 657"/>
                <a:gd name="T22" fmla="*/ 481 w 721"/>
                <a:gd name="T23" fmla="*/ 606 h 657"/>
                <a:gd name="T24" fmla="*/ 501 w 721"/>
                <a:gd name="T25" fmla="*/ 591 h 657"/>
                <a:gd name="T26" fmla="*/ 501 w 721"/>
                <a:gd name="T27" fmla="*/ 577 h 657"/>
                <a:gd name="T28" fmla="*/ 452 w 721"/>
                <a:gd name="T29" fmla="*/ 538 h 657"/>
                <a:gd name="T30" fmla="*/ 449 w 721"/>
                <a:gd name="T31" fmla="*/ 511 h 657"/>
                <a:gd name="T32" fmla="*/ 475 w 721"/>
                <a:gd name="T33" fmla="*/ 508 h 657"/>
                <a:gd name="T34" fmla="*/ 530 w 721"/>
                <a:gd name="T35" fmla="*/ 551 h 657"/>
                <a:gd name="T36" fmla="*/ 567 w 721"/>
                <a:gd name="T37" fmla="*/ 557 h 657"/>
                <a:gd name="T38" fmla="*/ 572 w 721"/>
                <a:gd name="T39" fmla="*/ 549 h 657"/>
                <a:gd name="T40" fmla="*/ 570 w 721"/>
                <a:gd name="T41" fmla="*/ 532 h 657"/>
                <a:gd name="T42" fmla="*/ 506 w 721"/>
                <a:gd name="T43" fmla="*/ 481 h 657"/>
                <a:gd name="T44" fmla="*/ 503 w 721"/>
                <a:gd name="T45" fmla="*/ 455 h 657"/>
                <a:gd name="T46" fmla="*/ 529 w 721"/>
                <a:gd name="T47" fmla="*/ 451 h 657"/>
                <a:gd name="T48" fmla="*/ 596 w 721"/>
                <a:gd name="T49" fmla="*/ 504 h 657"/>
                <a:gd name="T50" fmla="*/ 598 w 721"/>
                <a:gd name="T51" fmla="*/ 505 h 657"/>
                <a:gd name="T52" fmla="*/ 620 w 721"/>
                <a:gd name="T53" fmla="*/ 467 h 657"/>
                <a:gd name="T54" fmla="*/ 549 w 721"/>
                <a:gd name="T55" fmla="*/ 414 h 657"/>
                <a:gd name="T56" fmla="*/ 546 w 721"/>
                <a:gd name="T57" fmla="*/ 388 h 657"/>
                <a:gd name="T58" fmla="*/ 572 w 721"/>
                <a:gd name="T59" fmla="*/ 384 h 657"/>
                <a:gd name="T60" fmla="*/ 642 w 721"/>
                <a:gd name="T61" fmla="*/ 437 h 657"/>
                <a:gd name="T62" fmla="*/ 663 w 721"/>
                <a:gd name="T63" fmla="*/ 429 h 657"/>
                <a:gd name="T64" fmla="*/ 659 w 721"/>
                <a:gd name="T65" fmla="*/ 394 h 657"/>
                <a:gd name="T66" fmla="*/ 645 w 721"/>
                <a:gd name="T67" fmla="*/ 379 h 657"/>
                <a:gd name="T68" fmla="*/ 457 w 721"/>
                <a:gd name="T69" fmla="*/ 209 h 657"/>
                <a:gd name="T70" fmla="*/ 462 w 721"/>
                <a:gd name="T71" fmla="*/ 198 h 657"/>
                <a:gd name="T72" fmla="*/ 496 w 721"/>
                <a:gd name="T73" fmla="*/ 196 h 657"/>
                <a:gd name="T74" fmla="*/ 499 w 721"/>
                <a:gd name="T75" fmla="*/ 196 h 657"/>
                <a:gd name="T76" fmla="*/ 86 w 721"/>
                <a:gd name="T77" fmla="*/ 355 h 657"/>
                <a:gd name="T78" fmla="*/ 59 w 721"/>
                <a:gd name="T79" fmla="*/ 262 h 657"/>
                <a:gd name="T80" fmla="*/ 35 w 721"/>
                <a:gd name="T81" fmla="*/ 239 h 657"/>
                <a:gd name="T82" fmla="*/ 0 w 721"/>
                <a:gd name="T83" fmla="*/ 176 h 657"/>
                <a:gd name="T84" fmla="*/ 16 w 721"/>
                <a:gd name="T85" fmla="*/ 135 h 657"/>
                <a:gd name="T86" fmla="*/ 116 w 721"/>
                <a:gd name="T87" fmla="*/ 27 h 657"/>
                <a:gd name="T88" fmla="*/ 199 w 721"/>
                <a:gd name="T89" fmla="*/ 20 h 657"/>
                <a:gd name="T90" fmla="*/ 242 w 721"/>
                <a:gd name="T91" fmla="*/ 46 h 657"/>
                <a:gd name="T92" fmla="*/ 254 w 721"/>
                <a:gd name="T93" fmla="*/ 50 h 657"/>
                <a:gd name="T94" fmla="*/ 350 w 721"/>
                <a:gd name="T95" fmla="*/ 33 h 657"/>
                <a:gd name="T96" fmla="*/ 284 w 721"/>
                <a:gd name="T97" fmla="*/ 82 h 657"/>
                <a:gd name="T98" fmla="*/ 260 w 721"/>
                <a:gd name="T99" fmla="*/ 87 h 657"/>
                <a:gd name="T100" fmla="*/ 195 w 721"/>
                <a:gd name="T101" fmla="*/ 64 h 657"/>
                <a:gd name="T102" fmla="*/ 176 w 721"/>
                <a:gd name="T103" fmla="*/ 50 h 657"/>
                <a:gd name="T104" fmla="*/ 144 w 721"/>
                <a:gd name="T105" fmla="*/ 53 h 657"/>
                <a:gd name="T106" fmla="*/ 44 w 721"/>
                <a:gd name="T107" fmla="*/ 161 h 657"/>
                <a:gd name="T108" fmla="*/ 44 w 721"/>
                <a:gd name="T109" fmla="*/ 193 h 657"/>
                <a:gd name="T110" fmla="*/ 69 w 721"/>
                <a:gd name="T111" fmla="*/ 220 h 657"/>
                <a:gd name="T112" fmla="*/ 97 w 721"/>
                <a:gd name="T113" fmla="*/ 257 h 657"/>
                <a:gd name="T114" fmla="*/ 115 w 721"/>
                <a:gd name="T115" fmla="*/ 330 h 657"/>
                <a:gd name="T116" fmla="*/ 86 w 721"/>
                <a:gd name="T117" fmla="*/ 355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1" h="657">
                  <a:moveTo>
                    <a:pt x="499" y="196"/>
                  </a:moveTo>
                  <a:cubicBezTo>
                    <a:pt x="545" y="237"/>
                    <a:pt x="592" y="279"/>
                    <a:pt x="637" y="322"/>
                  </a:cubicBezTo>
                  <a:cubicBezTo>
                    <a:pt x="640" y="325"/>
                    <a:pt x="643" y="327"/>
                    <a:pt x="646" y="329"/>
                  </a:cubicBezTo>
                  <a:cubicBezTo>
                    <a:pt x="672" y="353"/>
                    <a:pt x="672" y="353"/>
                    <a:pt x="672" y="353"/>
                  </a:cubicBezTo>
                  <a:cubicBezTo>
                    <a:pt x="686" y="367"/>
                    <a:pt x="686" y="367"/>
                    <a:pt x="686" y="367"/>
                  </a:cubicBezTo>
                  <a:cubicBezTo>
                    <a:pt x="721" y="403"/>
                    <a:pt x="707" y="456"/>
                    <a:pt x="669" y="472"/>
                  </a:cubicBezTo>
                  <a:cubicBezTo>
                    <a:pt x="685" y="513"/>
                    <a:pt x="652" y="552"/>
                    <a:pt x="611" y="550"/>
                  </a:cubicBezTo>
                  <a:cubicBezTo>
                    <a:pt x="606" y="584"/>
                    <a:pt x="574" y="607"/>
                    <a:pt x="539" y="598"/>
                  </a:cubicBezTo>
                  <a:cubicBezTo>
                    <a:pt x="529" y="641"/>
                    <a:pt x="479" y="657"/>
                    <a:pt x="439" y="633"/>
                  </a:cubicBezTo>
                  <a:cubicBezTo>
                    <a:pt x="433" y="629"/>
                    <a:pt x="433" y="629"/>
                    <a:pt x="433" y="629"/>
                  </a:cubicBezTo>
                  <a:cubicBezTo>
                    <a:pt x="441" y="619"/>
                    <a:pt x="446" y="607"/>
                    <a:pt x="449" y="594"/>
                  </a:cubicBezTo>
                  <a:cubicBezTo>
                    <a:pt x="460" y="601"/>
                    <a:pt x="468" y="607"/>
                    <a:pt x="481" y="606"/>
                  </a:cubicBezTo>
                  <a:cubicBezTo>
                    <a:pt x="490" y="605"/>
                    <a:pt x="499" y="600"/>
                    <a:pt x="501" y="591"/>
                  </a:cubicBezTo>
                  <a:cubicBezTo>
                    <a:pt x="502" y="587"/>
                    <a:pt x="502" y="583"/>
                    <a:pt x="501" y="577"/>
                  </a:cubicBezTo>
                  <a:cubicBezTo>
                    <a:pt x="452" y="538"/>
                    <a:pt x="452" y="538"/>
                    <a:pt x="452" y="538"/>
                  </a:cubicBezTo>
                  <a:cubicBezTo>
                    <a:pt x="444" y="531"/>
                    <a:pt x="442" y="519"/>
                    <a:pt x="449" y="511"/>
                  </a:cubicBezTo>
                  <a:cubicBezTo>
                    <a:pt x="455" y="503"/>
                    <a:pt x="467" y="502"/>
                    <a:pt x="475" y="508"/>
                  </a:cubicBezTo>
                  <a:cubicBezTo>
                    <a:pt x="530" y="551"/>
                    <a:pt x="530" y="551"/>
                    <a:pt x="530" y="551"/>
                  </a:cubicBezTo>
                  <a:cubicBezTo>
                    <a:pt x="543" y="562"/>
                    <a:pt x="556" y="566"/>
                    <a:pt x="567" y="557"/>
                  </a:cubicBezTo>
                  <a:cubicBezTo>
                    <a:pt x="569" y="555"/>
                    <a:pt x="571" y="552"/>
                    <a:pt x="572" y="549"/>
                  </a:cubicBezTo>
                  <a:cubicBezTo>
                    <a:pt x="574" y="544"/>
                    <a:pt x="576" y="536"/>
                    <a:pt x="570" y="532"/>
                  </a:cubicBezTo>
                  <a:cubicBezTo>
                    <a:pt x="506" y="481"/>
                    <a:pt x="506" y="481"/>
                    <a:pt x="506" y="481"/>
                  </a:cubicBezTo>
                  <a:cubicBezTo>
                    <a:pt x="498" y="475"/>
                    <a:pt x="496" y="463"/>
                    <a:pt x="503" y="455"/>
                  </a:cubicBezTo>
                  <a:cubicBezTo>
                    <a:pt x="509" y="446"/>
                    <a:pt x="521" y="445"/>
                    <a:pt x="529" y="451"/>
                  </a:cubicBezTo>
                  <a:cubicBezTo>
                    <a:pt x="596" y="504"/>
                    <a:pt x="596" y="504"/>
                    <a:pt x="596" y="504"/>
                  </a:cubicBezTo>
                  <a:cubicBezTo>
                    <a:pt x="597" y="504"/>
                    <a:pt x="597" y="505"/>
                    <a:pt x="598" y="505"/>
                  </a:cubicBezTo>
                  <a:cubicBezTo>
                    <a:pt x="620" y="525"/>
                    <a:pt x="656" y="496"/>
                    <a:pt x="620" y="467"/>
                  </a:cubicBezTo>
                  <a:cubicBezTo>
                    <a:pt x="549" y="414"/>
                    <a:pt x="549" y="414"/>
                    <a:pt x="549" y="414"/>
                  </a:cubicBezTo>
                  <a:cubicBezTo>
                    <a:pt x="541" y="408"/>
                    <a:pt x="539" y="396"/>
                    <a:pt x="546" y="388"/>
                  </a:cubicBezTo>
                  <a:cubicBezTo>
                    <a:pt x="552" y="379"/>
                    <a:pt x="564" y="378"/>
                    <a:pt x="572" y="384"/>
                  </a:cubicBezTo>
                  <a:cubicBezTo>
                    <a:pt x="642" y="437"/>
                    <a:pt x="642" y="437"/>
                    <a:pt x="642" y="437"/>
                  </a:cubicBezTo>
                  <a:cubicBezTo>
                    <a:pt x="649" y="441"/>
                    <a:pt x="659" y="436"/>
                    <a:pt x="663" y="429"/>
                  </a:cubicBezTo>
                  <a:cubicBezTo>
                    <a:pt x="671" y="419"/>
                    <a:pt x="670" y="405"/>
                    <a:pt x="659" y="394"/>
                  </a:cubicBezTo>
                  <a:cubicBezTo>
                    <a:pt x="645" y="379"/>
                    <a:pt x="645" y="379"/>
                    <a:pt x="645" y="379"/>
                  </a:cubicBezTo>
                  <a:cubicBezTo>
                    <a:pt x="457" y="209"/>
                    <a:pt x="457" y="209"/>
                    <a:pt x="457" y="209"/>
                  </a:cubicBezTo>
                  <a:cubicBezTo>
                    <a:pt x="453" y="205"/>
                    <a:pt x="456" y="198"/>
                    <a:pt x="462" y="198"/>
                  </a:cubicBezTo>
                  <a:cubicBezTo>
                    <a:pt x="473" y="198"/>
                    <a:pt x="485" y="198"/>
                    <a:pt x="496" y="196"/>
                  </a:cubicBezTo>
                  <a:cubicBezTo>
                    <a:pt x="497" y="196"/>
                    <a:pt x="498" y="196"/>
                    <a:pt x="499" y="196"/>
                  </a:cubicBezTo>
                  <a:close/>
                  <a:moveTo>
                    <a:pt x="86" y="355"/>
                  </a:moveTo>
                  <a:cubicBezTo>
                    <a:pt x="66" y="330"/>
                    <a:pt x="64" y="295"/>
                    <a:pt x="59" y="262"/>
                  </a:cubicBezTo>
                  <a:cubicBezTo>
                    <a:pt x="35" y="239"/>
                    <a:pt x="35" y="239"/>
                    <a:pt x="35" y="239"/>
                  </a:cubicBezTo>
                  <a:cubicBezTo>
                    <a:pt x="17" y="219"/>
                    <a:pt x="0" y="205"/>
                    <a:pt x="0" y="176"/>
                  </a:cubicBezTo>
                  <a:cubicBezTo>
                    <a:pt x="0" y="161"/>
                    <a:pt x="6" y="147"/>
                    <a:pt x="16" y="135"/>
                  </a:cubicBezTo>
                  <a:cubicBezTo>
                    <a:pt x="116" y="27"/>
                    <a:pt x="116" y="27"/>
                    <a:pt x="116" y="27"/>
                  </a:cubicBezTo>
                  <a:cubicBezTo>
                    <a:pt x="138" y="3"/>
                    <a:pt x="174" y="0"/>
                    <a:pt x="199" y="20"/>
                  </a:cubicBezTo>
                  <a:cubicBezTo>
                    <a:pt x="215" y="31"/>
                    <a:pt x="221" y="38"/>
                    <a:pt x="242" y="46"/>
                  </a:cubicBezTo>
                  <a:cubicBezTo>
                    <a:pt x="248" y="48"/>
                    <a:pt x="253" y="50"/>
                    <a:pt x="254" y="50"/>
                  </a:cubicBezTo>
                  <a:cubicBezTo>
                    <a:pt x="284" y="46"/>
                    <a:pt x="316" y="32"/>
                    <a:pt x="350" y="33"/>
                  </a:cubicBezTo>
                  <a:cubicBezTo>
                    <a:pt x="337" y="42"/>
                    <a:pt x="286" y="82"/>
                    <a:pt x="284" y="82"/>
                  </a:cubicBezTo>
                  <a:cubicBezTo>
                    <a:pt x="276" y="84"/>
                    <a:pt x="268" y="86"/>
                    <a:pt x="260" y="87"/>
                  </a:cubicBezTo>
                  <a:cubicBezTo>
                    <a:pt x="241" y="90"/>
                    <a:pt x="208" y="74"/>
                    <a:pt x="195" y="64"/>
                  </a:cubicBezTo>
                  <a:cubicBezTo>
                    <a:pt x="176" y="50"/>
                    <a:pt x="176" y="50"/>
                    <a:pt x="176" y="50"/>
                  </a:cubicBezTo>
                  <a:cubicBezTo>
                    <a:pt x="166" y="42"/>
                    <a:pt x="152" y="44"/>
                    <a:pt x="144" y="53"/>
                  </a:cubicBezTo>
                  <a:cubicBezTo>
                    <a:pt x="44" y="161"/>
                    <a:pt x="44" y="161"/>
                    <a:pt x="44" y="161"/>
                  </a:cubicBezTo>
                  <a:cubicBezTo>
                    <a:pt x="36" y="170"/>
                    <a:pt x="36" y="184"/>
                    <a:pt x="44" y="193"/>
                  </a:cubicBezTo>
                  <a:cubicBezTo>
                    <a:pt x="53" y="203"/>
                    <a:pt x="59" y="210"/>
                    <a:pt x="69" y="220"/>
                  </a:cubicBezTo>
                  <a:cubicBezTo>
                    <a:pt x="80" y="230"/>
                    <a:pt x="95" y="244"/>
                    <a:pt x="97" y="257"/>
                  </a:cubicBezTo>
                  <a:cubicBezTo>
                    <a:pt x="100" y="280"/>
                    <a:pt x="102" y="313"/>
                    <a:pt x="115" y="330"/>
                  </a:cubicBezTo>
                  <a:cubicBezTo>
                    <a:pt x="102" y="337"/>
                    <a:pt x="95" y="344"/>
                    <a:pt x="86" y="3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2" tIns="45727" rIns="91452" bIns="45727" numCol="1" anchor="t" anchorCtr="0" compatLnSpc="1">
              <a:prstTxWarp prst="textNoShape">
                <a:avLst/>
              </a:prstTxWarp>
            </a:bodyPr>
            <a:lstStyle/>
            <a:p>
              <a:pPr defTabSz="1219170">
                <a:defRPr/>
              </a:pPr>
              <a:endParaRPr lang="zh-CN" altLang="en-US" sz="2400" kern="0">
                <a:solidFill>
                  <a:sysClr val="windowText" lastClr="000000"/>
                </a:solidFill>
                <a:latin typeface="Arial"/>
                <a:ea typeface="微软雅黑"/>
              </a:endParaRPr>
            </a:p>
          </p:txBody>
        </p:sp>
        <p:sp>
          <p:nvSpPr>
            <p:cNvPr id="50" name="Freeform 17"/>
            <p:cNvSpPr>
              <a:spLocks noEditPoints="1"/>
            </p:cNvSpPr>
            <p:nvPr/>
          </p:nvSpPr>
          <p:spPr bwMode="auto">
            <a:xfrm>
              <a:off x="5986776" y="2830391"/>
              <a:ext cx="446637" cy="413496"/>
            </a:xfrm>
            <a:custGeom>
              <a:avLst/>
              <a:gdLst>
                <a:gd name="T0" fmla="*/ 319 w 689"/>
                <a:gd name="T1" fmla="*/ 543 h 638"/>
                <a:gd name="T2" fmla="*/ 262 w 689"/>
                <a:gd name="T3" fmla="*/ 538 h 638"/>
                <a:gd name="T4" fmla="*/ 258 w 689"/>
                <a:gd name="T5" fmla="*/ 538 h 638"/>
                <a:gd name="T6" fmla="*/ 257 w 689"/>
                <a:gd name="T7" fmla="*/ 535 h 638"/>
                <a:gd name="T8" fmla="*/ 241 w 689"/>
                <a:gd name="T9" fmla="*/ 489 h 638"/>
                <a:gd name="T10" fmla="*/ 241 w 689"/>
                <a:gd name="T11" fmla="*/ 489 h 638"/>
                <a:gd name="T12" fmla="*/ 185 w 689"/>
                <a:gd name="T13" fmla="*/ 484 h 638"/>
                <a:gd name="T14" fmla="*/ 181 w 689"/>
                <a:gd name="T15" fmla="*/ 484 h 638"/>
                <a:gd name="T16" fmla="*/ 180 w 689"/>
                <a:gd name="T17" fmla="*/ 481 h 638"/>
                <a:gd name="T18" fmla="*/ 164 w 689"/>
                <a:gd name="T19" fmla="*/ 435 h 638"/>
                <a:gd name="T20" fmla="*/ 164 w 689"/>
                <a:gd name="T21" fmla="*/ 435 h 638"/>
                <a:gd name="T22" fmla="*/ 117 w 689"/>
                <a:gd name="T23" fmla="*/ 425 h 638"/>
                <a:gd name="T24" fmla="*/ 113 w 689"/>
                <a:gd name="T25" fmla="*/ 425 h 638"/>
                <a:gd name="T26" fmla="*/ 113 w 689"/>
                <a:gd name="T27" fmla="*/ 421 h 638"/>
                <a:gd name="T28" fmla="*/ 100 w 689"/>
                <a:gd name="T29" fmla="*/ 365 h 638"/>
                <a:gd name="T30" fmla="*/ 100 w 689"/>
                <a:gd name="T31" fmla="*/ 365 h 638"/>
                <a:gd name="T32" fmla="*/ 32 w 689"/>
                <a:gd name="T33" fmla="*/ 370 h 638"/>
                <a:gd name="T34" fmla="*/ 18 w 689"/>
                <a:gd name="T35" fmla="*/ 386 h 638"/>
                <a:gd name="T36" fmla="*/ 23 w 689"/>
                <a:gd name="T37" fmla="*/ 455 h 638"/>
                <a:gd name="T38" fmla="*/ 23 w 689"/>
                <a:gd name="T39" fmla="*/ 455 h 638"/>
                <a:gd name="T40" fmla="*/ 66 w 689"/>
                <a:gd name="T41" fmla="*/ 465 h 638"/>
                <a:gd name="T42" fmla="*/ 70 w 689"/>
                <a:gd name="T43" fmla="*/ 466 h 638"/>
                <a:gd name="T44" fmla="*/ 69 w 689"/>
                <a:gd name="T45" fmla="*/ 470 h 638"/>
                <a:gd name="T46" fmla="*/ 76 w 689"/>
                <a:gd name="T47" fmla="*/ 536 h 638"/>
                <a:gd name="T48" fmla="*/ 76 w 689"/>
                <a:gd name="T49" fmla="*/ 536 h 638"/>
                <a:gd name="T50" fmla="*/ 142 w 689"/>
                <a:gd name="T51" fmla="*/ 534 h 638"/>
                <a:gd name="T52" fmla="*/ 145 w 689"/>
                <a:gd name="T53" fmla="*/ 534 h 638"/>
                <a:gd name="T54" fmla="*/ 147 w 689"/>
                <a:gd name="T55" fmla="*/ 537 h 638"/>
                <a:gd name="T56" fmla="*/ 164 w 689"/>
                <a:gd name="T57" fmla="*/ 578 h 638"/>
                <a:gd name="T58" fmla="*/ 164 w 689"/>
                <a:gd name="T59" fmla="*/ 578 h 638"/>
                <a:gd name="T60" fmla="*/ 230 w 689"/>
                <a:gd name="T61" fmla="*/ 576 h 638"/>
                <a:gd name="T62" fmla="*/ 233 w 689"/>
                <a:gd name="T63" fmla="*/ 576 h 638"/>
                <a:gd name="T64" fmla="*/ 235 w 689"/>
                <a:gd name="T65" fmla="*/ 579 h 638"/>
                <a:gd name="T66" fmla="*/ 252 w 689"/>
                <a:gd name="T67" fmla="*/ 621 h 638"/>
                <a:gd name="T68" fmla="*/ 320 w 689"/>
                <a:gd name="T69" fmla="*/ 615 h 638"/>
                <a:gd name="T70" fmla="*/ 324 w 689"/>
                <a:gd name="T71" fmla="*/ 611 h 638"/>
                <a:gd name="T72" fmla="*/ 319 w 689"/>
                <a:gd name="T73" fmla="*/ 543 h 638"/>
                <a:gd name="T74" fmla="*/ 449 w 689"/>
                <a:gd name="T75" fmla="*/ 177 h 638"/>
                <a:gd name="T76" fmla="*/ 576 w 689"/>
                <a:gd name="T77" fmla="*/ 299 h 638"/>
                <a:gd name="T78" fmla="*/ 597 w 689"/>
                <a:gd name="T79" fmla="*/ 306 h 638"/>
                <a:gd name="T80" fmla="*/ 616 w 689"/>
                <a:gd name="T81" fmla="*/ 293 h 638"/>
                <a:gd name="T82" fmla="*/ 636 w 689"/>
                <a:gd name="T83" fmla="*/ 234 h 638"/>
                <a:gd name="T84" fmla="*/ 649 w 689"/>
                <a:gd name="T85" fmla="*/ 209 h 638"/>
                <a:gd name="T86" fmla="*/ 671 w 689"/>
                <a:gd name="T87" fmla="*/ 186 h 638"/>
                <a:gd name="T88" fmla="*/ 672 w 689"/>
                <a:gd name="T89" fmla="*/ 121 h 638"/>
                <a:gd name="T90" fmla="*/ 580 w 689"/>
                <a:gd name="T91" fmla="*/ 21 h 638"/>
                <a:gd name="T92" fmla="*/ 515 w 689"/>
                <a:gd name="T93" fmla="*/ 16 h 638"/>
                <a:gd name="T94" fmla="*/ 493 w 689"/>
                <a:gd name="T95" fmla="*/ 34 h 638"/>
                <a:gd name="T96" fmla="*/ 457 w 689"/>
                <a:gd name="T97" fmla="*/ 44 h 638"/>
                <a:gd name="T98" fmla="*/ 390 w 689"/>
                <a:gd name="T99" fmla="*/ 36 h 638"/>
                <a:gd name="T100" fmla="*/ 274 w 689"/>
                <a:gd name="T101" fmla="*/ 67 h 638"/>
                <a:gd name="T102" fmla="*/ 139 w 689"/>
                <a:gd name="T103" fmla="*/ 171 h 638"/>
                <a:gd name="T104" fmla="*/ 203 w 689"/>
                <a:gd name="T105" fmla="*/ 222 h 638"/>
                <a:gd name="T106" fmla="*/ 301 w 689"/>
                <a:gd name="T107" fmla="*/ 161 h 638"/>
                <a:gd name="T108" fmla="*/ 346 w 689"/>
                <a:gd name="T109" fmla="*/ 158 h 638"/>
                <a:gd name="T110" fmla="*/ 408 w 689"/>
                <a:gd name="T111" fmla="*/ 165 h 638"/>
                <a:gd name="T112" fmla="*/ 449 w 689"/>
                <a:gd name="T113" fmla="*/ 177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89" h="638">
                  <a:moveTo>
                    <a:pt x="319" y="543"/>
                  </a:moveTo>
                  <a:cubicBezTo>
                    <a:pt x="302" y="529"/>
                    <a:pt x="279" y="528"/>
                    <a:pt x="262" y="538"/>
                  </a:cubicBezTo>
                  <a:cubicBezTo>
                    <a:pt x="261" y="539"/>
                    <a:pt x="259" y="539"/>
                    <a:pt x="258" y="538"/>
                  </a:cubicBezTo>
                  <a:cubicBezTo>
                    <a:pt x="257" y="537"/>
                    <a:pt x="257" y="536"/>
                    <a:pt x="257" y="535"/>
                  </a:cubicBezTo>
                  <a:cubicBezTo>
                    <a:pt x="260" y="518"/>
                    <a:pt x="255" y="500"/>
                    <a:pt x="241" y="489"/>
                  </a:cubicBezTo>
                  <a:cubicBezTo>
                    <a:pt x="241" y="489"/>
                    <a:pt x="241" y="489"/>
                    <a:pt x="241" y="489"/>
                  </a:cubicBezTo>
                  <a:cubicBezTo>
                    <a:pt x="225" y="475"/>
                    <a:pt x="202" y="473"/>
                    <a:pt x="185" y="484"/>
                  </a:cubicBezTo>
                  <a:cubicBezTo>
                    <a:pt x="183" y="485"/>
                    <a:pt x="182" y="484"/>
                    <a:pt x="181" y="484"/>
                  </a:cubicBezTo>
                  <a:cubicBezTo>
                    <a:pt x="180" y="483"/>
                    <a:pt x="180" y="482"/>
                    <a:pt x="180" y="481"/>
                  </a:cubicBezTo>
                  <a:cubicBezTo>
                    <a:pt x="183" y="464"/>
                    <a:pt x="177" y="446"/>
                    <a:pt x="164" y="435"/>
                  </a:cubicBezTo>
                  <a:cubicBezTo>
                    <a:pt x="164" y="435"/>
                    <a:pt x="164" y="435"/>
                    <a:pt x="164" y="435"/>
                  </a:cubicBezTo>
                  <a:cubicBezTo>
                    <a:pt x="150" y="423"/>
                    <a:pt x="132" y="420"/>
                    <a:pt x="117" y="425"/>
                  </a:cubicBezTo>
                  <a:cubicBezTo>
                    <a:pt x="115" y="426"/>
                    <a:pt x="114" y="425"/>
                    <a:pt x="113" y="425"/>
                  </a:cubicBezTo>
                  <a:cubicBezTo>
                    <a:pt x="112" y="424"/>
                    <a:pt x="112" y="422"/>
                    <a:pt x="113" y="421"/>
                  </a:cubicBezTo>
                  <a:cubicBezTo>
                    <a:pt x="121" y="402"/>
                    <a:pt x="116" y="379"/>
                    <a:pt x="100" y="365"/>
                  </a:cubicBezTo>
                  <a:cubicBezTo>
                    <a:pt x="100" y="365"/>
                    <a:pt x="100" y="365"/>
                    <a:pt x="100" y="365"/>
                  </a:cubicBezTo>
                  <a:cubicBezTo>
                    <a:pt x="80" y="347"/>
                    <a:pt x="49" y="350"/>
                    <a:pt x="32" y="370"/>
                  </a:cubicBezTo>
                  <a:cubicBezTo>
                    <a:pt x="18" y="386"/>
                    <a:pt x="18" y="386"/>
                    <a:pt x="18" y="386"/>
                  </a:cubicBezTo>
                  <a:cubicBezTo>
                    <a:pt x="0" y="406"/>
                    <a:pt x="2" y="437"/>
                    <a:pt x="23" y="455"/>
                  </a:cubicBezTo>
                  <a:cubicBezTo>
                    <a:pt x="23" y="455"/>
                    <a:pt x="23" y="455"/>
                    <a:pt x="23" y="455"/>
                  </a:cubicBezTo>
                  <a:cubicBezTo>
                    <a:pt x="35" y="465"/>
                    <a:pt x="51" y="469"/>
                    <a:pt x="66" y="465"/>
                  </a:cubicBezTo>
                  <a:cubicBezTo>
                    <a:pt x="68" y="465"/>
                    <a:pt x="69" y="465"/>
                    <a:pt x="70" y="466"/>
                  </a:cubicBezTo>
                  <a:cubicBezTo>
                    <a:pt x="70" y="467"/>
                    <a:pt x="70" y="469"/>
                    <a:pt x="69" y="470"/>
                  </a:cubicBezTo>
                  <a:cubicBezTo>
                    <a:pt x="54" y="490"/>
                    <a:pt x="57" y="519"/>
                    <a:pt x="76" y="536"/>
                  </a:cubicBezTo>
                  <a:cubicBezTo>
                    <a:pt x="76" y="536"/>
                    <a:pt x="76" y="536"/>
                    <a:pt x="76" y="536"/>
                  </a:cubicBezTo>
                  <a:cubicBezTo>
                    <a:pt x="95" y="553"/>
                    <a:pt x="124" y="552"/>
                    <a:pt x="142" y="534"/>
                  </a:cubicBezTo>
                  <a:cubicBezTo>
                    <a:pt x="143" y="533"/>
                    <a:pt x="144" y="533"/>
                    <a:pt x="145" y="534"/>
                  </a:cubicBezTo>
                  <a:cubicBezTo>
                    <a:pt x="147" y="534"/>
                    <a:pt x="147" y="535"/>
                    <a:pt x="147" y="537"/>
                  </a:cubicBezTo>
                  <a:cubicBezTo>
                    <a:pt x="146" y="552"/>
                    <a:pt x="151" y="568"/>
                    <a:pt x="164" y="578"/>
                  </a:cubicBezTo>
                  <a:cubicBezTo>
                    <a:pt x="164" y="578"/>
                    <a:pt x="164" y="578"/>
                    <a:pt x="164" y="578"/>
                  </a:cubicBezTo>
                  <a:cubicBezTo>
                    <a:pt x="183" y="595"/>
                    <a:pt x="212" y="594"/>
                    <a:pt x="230" y="576"/>
                  </a:cubicBezTo>
                  <a:cubicBezTo>
                    <a:pt x="231" y="575"/>
                    <a:pt x="232" y="575"/>
                    <a:pt x="233" y="576"/>
                  </a:cubicBezTo>
                  <a:cubicBezTo>
                    <a:pt x="234" y="576"/>
                    <a:pt x="235" y="577"/>
                    <a:pt x="235" y="579"/>
                  </a:cubicBezTo>
                  <a:cubicBezTo>
                    <a:pt x="233" y="594"/>
                    <a:pt x="239" y="610"/>
                    <a:pt x="252" y="621"/>
                  </a:cubicBezTo>
                  <a:cubicBezTo>
                    <a:pt x="272" y="638"/>
                    <a:pt x="303" y="636"/>
                    <a:pt x="320" y="615"/>
                  </a:cubicBezTo>
                  <a:cubicBezTo>
                    <a:pt x="324" y="611"/>
                    <a:pt x="324" y="611"/>
                    <a:pt x="324" y="611"/>
                  </a:cubicBezTo>
                  <a:cubicBezTo>
                    <a:pt x="341" y="591"/>
                    <a:pt x="339" y="560"/>
                    <a:pt x="319" y="543"/>
                  </a:cubicBezTo>
                  <a:close/>
                  <a:moveTo>
                    <a:pt x="449" y="177"/>
                  </a:moveTo>
                  <a:cubicBezTo>
                    <a:pt x="489" y="216"/>
                    <a:pt x="535" y="260"/>
                    <a:pt x="576" y="299"/>
                  </a:cubicBezTo>
                  <a:cubicBezTo>
                    <a:pt x="582" y="305"/>
                    <a:pt x="589" y="307"/>
                    <a:pt x="597" y="306"/>
                  </a:cubicBezTo>
                  <a:cubicBezTo>
                    <a:pt x="605" y="305"/>
                    <a:pt x="612" y="300"/>
                    <a:pt x="616" y="293"/>
                  </a:cubicBezTo>
                  <a:cubicBezTo>
                    <a:pt x="626" y="275"/>
                    <a:pt x="632" y="256"/>
                    <a:pt x="636" y="234"/>
                  </a:cubicBezTo>
                  <a:cubicBezTo>
                    <a:pt x="638" y="224"/>
                    <a:pt x="642" y="216"/>
                    <a:pt x="649" y="209"/>
                  </a:cubicBezTo>
                  <a:cubicBezTo>
                    <a:pt x="671" y="186"/>
                    <a:pt x="671" y="186"/>
                    <a:pt x="671" y="186"/>
                  </a:cubicBezTo>
                  <a:cubicBezTo>
                    <a:pt x="688" y="168"/>
                    <a:pt x="689" y="139"/>
                    <a:pt x="672" y="121"/>
                  </a:cubicBezTo>
                  <a:cubicBezTo>
                    <a:pt x="580" y="21"/>
                    <a:pt x="580" y="21"/>
                    <a:pt x="580" y="21"/>
                  </a:cubicBezTo>
                  <a:cubicBezTo>
                    <a:pt x="563" y="3"/>
                    <a:pt x="534" y="0"/>
                    <a:pt x="515" y="16"/>
                  </a:cubicBezTo>
                  <a:cubicBezTo>
                    <a:pt x="493" y="34"/>
                    <a:pt x="493" y="34"/>
                    <a:pt x="493" y="34"/>
                  </a:cubicBezTo>
                  <a:cubicBezTo>
                    <a:pt x="483" y="42"/>
                    <a:pt x="471" y="45"/>
                    <a:pt x="457" y="44"/>
                  </a:cubicBezTo>
                  <a:cubicBezTo>
                    <a:pt x="435" y="41"/>
                    <a:pt x="412" y="38"/>
                    <a:pt x="390" y="36"/>
                  </a:cubicBezTo>
                  <a:cubicBezTo>
                    <a:pt x="347" y="30"/>
                    <a:pt x="308" y="41"/>
                    <a:pt x="274" y="67"/>
                  </a:cubicBezTo>
                  <a:cubicBezTo>
                    <a:pt x="229" y="101"/>
                    <a:pt x="184" y="136"/>
                    <a:pt x="139" y="171"/>
                  </a:cubicBezTo>
                  <a:cubicBezTo>
                    <a:pt x="95" y="207"/>
                    <a:pt x="151" y="255"/>
                    <a:pt x="203" y="222"/>
                  </a:cubicBezTo>
                  <a:cubicBezTo>
                    <a:pt x="301" y="161"/>
                    <a:pt x="301" y="161"/>
                    <a:pt x="301" y="161"/>
                  </a:cubicBezTo>
                  <a:cubicBezTo>
                    <a:pt x="315" y="153"/>
                    <a:pt x="331" y="152"/>
                    <a:pt x="346" y="158"/>
                  </a:cubicBezTo>
                  <a:cubicBezTo>
                    <a:pt x="364" y="167"/>
                    <a:pt x="388" y="168"/>
                    <a:pt x="408" y="165"/>
                  </a:cubicBezTo>
                  <a:cubicBezTo>
                    <a:pt x="423" y="162"/>
                    <a:pt x="437" y="166"/>
                    <a:pt x="449" y="1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2" tIns="45727" rIns="91452" bIns="45727" numCol="1" anchor="t" anchorCtr="0" compatLnSpc="1">
              <a:prstTxWarp prst="textNoShape">
                <a:avLst/>
              </a:prstTxWarp>
            </a:bodyPr>
            <a:lstStyle/>
            <a:p>
              <a:pPr defTabSz="1219170">
                <a:defRPr/>
              </a:pPr>
              <a:endParaRPr lang="zh-CN" altLang="en-US" sz="2400" kern="0">
                <a:solidFill>
                  <a:sysClr val="windowText" lastClr="000000"/>
                </a:solidFill>
                <a:latin typeface="Arial"/>
                <a:ea typeface="微软雅黑"/>
              </a:endParaRPr>
            </a:p>
          </p:txBody>
        </p:sp>
      </p:grpSp>
      <p:sp>
        <p:nvSpPr>
          <p:cNvPr id="52" name="文本框 51">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2261638193"/>
      </p:ext>
    </p:extLst>
  </p:cSld>
  <p:clrMapOvr>
    <a:masterClrMapping/>
  </p:clrMapOvr>
  <mc:AlternateContent xmlns:mc="http://schemas.openxmlformats.org/markup-compatibility/2006" xmlns:p14="http://schemas.microsoft.com/office/powerpoint/2010/main">
    <mc:Choice Requires="p14">
      <p:transition spd="slow" p14:dur="1250" advClick="0" advTm="0">
        <p:cut/>
      </p:transition>
    </mc:Choice>
    <mc:Fallback xmlns="">
      <p:transition spd="slow" advClick="0" advTm="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p:cTn id="11" dur="500" fill="hold"/>
                                        <p:tgtEl>
                                          <p:spTgt spid="25"/>
                                        </p:tgtEl>
                                        <p:attrNameLst>
                                          <p:attrName>ppt_w</p:attrName>
                                        </p:attrNameLst>
                                      </p:cBhvr>
                                      <p:tavLst>
                                        <p:tav tm="0">
                                          <p:val>
                                            <p:fltVal val="0"/>
                                          </p:val>
                                        </p:tav>
                                        <p:tav tm="100000">
                                          <p:val>
                                            <p:strVal val="#ppt_w"/>
                                          </p:val>
                                        </p:tav>
                                      </p:tavLst>
                                    </p:anim>
                                    <p:anim calcmode="lin" valueType="num">
                                      <p:cBhvr>
                                        <p:cTn id="12" dur="500" fill="hold"/>
                                        <p:tgtEl>
                                          <p:spTgt spid="25"/>
                                        </p:tgtEl>
                                        <p:attrNameLst>
                                          <p:attrName>ppt_h</p:attrName>
                                        </p:attrNameLst>
                                      </p:cBhvr>
                                      <p:tavLst>
                                        <p:tav tm="0">
                                          <p:val>
                                            <p:fltVal val="0"/>
                                          </p:val>
                                        </p:tav>
                                        <p:tav tm="100000">
                                          <p:val>
                                            <p:strVal val="#ppt_h"/>
                                          </p:val>
                                        </p:tav>
                                      </p:tavLst>
                                    </p:anim>
                                    <p:animEffect transition="in" filter="fade">
                                      <p:cBhvr>
                                        <p:cTn id="13" dur="500"/>
                                        <p:tgtEl>
                                          <p:spTgt spid="2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up)">
                                      <p:cBhvr>
                                        <p:cTn id="20" dur="500"/>
                                        <p:tgtEl>
                                          <p:spTgt spid="6"/>
                                        </p:tgtEl>
                                      </p:cBhvr>
                                    </p:animEffect>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wipe(left)">
                                      <p:cBhvr>
                                        <p:cTn id="24" dur="500"/>
                                        <p:tgtEl>
                                          <p:spTgt spid="3"/>
                                        </p:tgtEl>
                                      </p:cBhvr>
                                    </p:animEffect>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cBhvr>
                                        <p:cTn id="28" dur="500" fill="hold"/>
                                        <p:tgtEl>
                                          <p:spTgt spid="29"/>
                                        </p:tgtEl>
                                        <p:attrNameLst>
                                          <p:attrName>ppt_w</p:attrName>
                                        </p:attrNameLst>
                                      </p:cBhvr>
                                      <p:tavLst>
                                        <p:tav tm="0">
                                          <p:val>
                                            <p:fltVal val="0"/>
                                          </p:val>
                                        </p:tav>
                                        <p:tav tm="100000">
                                          <p:val>
                                            <p:strVal val="#ppt_w"/>
                                          </p:val>
                                        </p:tav>
                                      </p:tavLst>
                                    </p:anim>
                                    <p:anim calcmode="lin" valueType="num">
                                      <p:cBhvr>
                                        <p:cTn id="29" dur="500" fill="hold"/>
                                        <p:tgtEl>
                                          <p:spTgt spid="29"/>
                                        </p:tgtEl>
                                        <p:attrNameLst>
                                          <p:attrName>ppt_h</p:attrName>
                                        </p:attrNameLst>
                                      </p:cBhvr>
                                      <p:tavLst>
                                        <p:tav tm="0">
                                          <p:val>
                                            <p:fltVal val="0"/>
                                          </p:val>
                                        </p:tav>
                                        <p:tav tm="100000">
                                          <p:val>
                                            <p:strVal val="#ppt_h"/>
                                          </p:val>
                                        </p:tav>
                                      </p:tavLst>
                                    </p:anim>
                                    <p:animEffect transition="in" filter="fade">
                                      <p:cBhvr>
                                        <p:cTn id="30" dur="500"/>
                                        <p:tgtEl>
                                          <p:spTgt spid="2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500"/>
                                        <p:tgtEl>
                                          <p:spTgt spid="32"/>
                                        </p:tgtEl>
                                      </p:cBhvr>
                                    </p:animEffect>
                                  </p:childTnLst>
                                </p:cTn>
                              </p:par>
                            </p:childTnLst>
                          </p:cTn>
                        </p:par>
                        <p:par>
                          <p:cTn id="34" fill="hold">
                            <p:stCondLst>
                              <p:cond delay="2500"/>
                            </p:stCondLst>
                            <p:childTnLst>
                              <p:par>
                                <p:cTn id="35" presetID="22" presetClass="entr" presetSubtype="1" fill="hold"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up)">
                                      <p:cBhvr>
                                        <p:cTn id="37" dur="500"/>
                                        <p:tgtEl>
                                          <p:spTgt spid="10"/>
                                        </p:tgtEl>
                                      </p:cBhvr>
                                    </p:animEffect>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33"/>
                                        </p:tgtEl>
                                        <p:attrNameLst>
                                          <p:attrName>style.visibility</p:attrName>
                                        </p:attrNameLst>
                                      </p:cBhvr>
                                      <p:to>
                                        <p:strVal val="visible"/>
                                      </p:to>
                                    </p:set>
                                    <p:anim calcmode="lin" valueType="num">
                                      <p:cBhvr>
                                        <p:cTn id="41" dur="500" fill="hold"/>
                                        <p:tgtEl>
                                          <p:spTgt spid="33"/>
                                        </p:tgtEl>
                                        <p:attrNameLst>
                                          <p:attrName>ppt_w</p:attrName>
                                        </p:attrNameLst>
                                      </p:cBhvr>
                                      <p:tavLst>
                                        <p:tav tm="0">
                                          <p:val>
                                            <p:fltVal val="0"/>
                                          </p:val>
                                        </p:tav>
                                        <p:tav tm="100000">
                                          <p:val>
                                            <p:strVal val="#ppt_w"/>
                                          </p:val>
                                        </p:tav>
                                      </p:tavLst>
                                    </p:anim>
                                    <p:anim calcmode="lin" valueType="num">
                                      <p:cBhvr>
                                        <p:cTn id="42" dur="500" fill="hold"/>
                                        <p:tgtEl>
                                          <p:spTgt spid="33"/>
                                        </p:tgtEl>
                                        <p:attrNameLst>
                                          <p:attrName>ppt_h</p:attrName>
                                        </p:attrNameLst>
                                      </p:cBhvr>
                                      <p:tavLst>
                                        <p:tav tm="0">
                                          <p:val>
                                            <p:fltVal val="0"/>
                                          </p:val>
                                        </p:tav>
                                        <p:tav tm="100000">
                                          <p:val>
                                            <p:strVal val="#ppt_h"/>
                                          </p:val>
                                        </p:tav>
                                      </p:tavLst>
                                    </p:anim>
                                    <p:animEffect transition="in" filter="fade">
                                      <p:cBhvr>
                                        <p:cTn id="43" dur="500"/>
                                        <p:tgtEl>
                                          <p:spTgt spid="3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500"/>
                                        <p:tgtEl>
                                          <p:spTgt spid="36"/>
                                        </p:tgtEl>
                                      </p:cBhvr>
                                    </p:animEffect>
                                  </p:childTnLst>
                                </p:cTn>
                              </p:par>
                            </p:childTnLst>
                          </p:cTn>
                        </p:par>
                        <p:par>
                          <p:cTn id="47" fill="hold">
                            <p:stCondLst>
                              <p:cond delay="3500"/>
                            </p:stCondLst>
                            <p:childTnLst>
                              <p:par>
                                <p:cTn id="48" presetID="22" presetClass="entr" presetSubtype="1" fill="hold" nodeType="after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wipe(up)">
                                      <p:cBhvr>
                                        <p:cTn id="50" dur="500"/>
                                        <p:tgtEl>
                                          <p:spTgt spid="16"/>
                                        </p:tgtEl>
                                      </p:cBhvr>
                                    </p:animEffect>
                                  </p:childTnLst>
                                </p:cTn>
                              </p:par>
                            </p:childTnLst>
                          </p:cTn>
                        </p:par>
                        <p:par>
                          <p:cTn id="51" fill="hold">
                            <p:stCondLst>
                              <p:cond delay="4000"/>
                            </p:stCondLst>
                            <p:childTnLst>
                              <p:par>
                                <p:cTn id="52" presetID="22" presetClass="entr" presetSubtype="8" fill="hold" grpId="0" nodeType="after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wipe(left)">
                                      <p:cBhvr>
                                        <p:cTn id="54" dur="500"/>
                                        <p:tgtEl>
                                          <p:spTgt spid="5"/>
                                        </p:tgtEl>
                                      </p:cBhvr>
                                    </p:animEffect>
                                  </p:childTnLst>
                                </p:cTn>
                              </p:par>
                            </p:childTnLst>
                          </p:cTn>
                        </p:par>
                        <p:par>
                          <p:cTn id="55" fill="hold">
                            <p:stCondLst>
                              <p:cond delay="4500"/>
                            </p:stCondLst>
                            <p:childTnLst>
                              <p:par>
                                <p:cTn id="56" presetID="53" presetClass="entr" presetSubtype="16" fill="hold" nodeType="afterEffect">
                                  <p:stCondLst>
                                    <p:cond delay="0"/>
                                  </p:stCondLst>
                                  <p:childTnLst>
                                    <p:set>
                                      <p:cBhvr>
                                        <p:cTn id="57" dur="1" fill="hold">
                                          <p:stCondLst>
                                            <p:cond delay="0"/>
                                          </p:stCondLst>
                                        </p:cTn>
                                        <p:tgtEl>
                                          <p:spTgt spid="41"/>
                                        </p:tgtEl>
                                        <p:attrNameLst>
                                          <p:attrName>style.visibility</p:attrName>
                                        </p:attrNameLst>
                                      </p:cBhvr>
                                      <p:to>
                                        <p:strVal val="visible"/>
                                      </p:to>
                                    </p:set>
                                    <p:anim calcmode="lin" valueType="num">
                                      <p:cBhvr>
                                        <p:cTn id="58" dur="500" fill="hold"/>
                                        <p:tgtEl>
                                          <p:spTgt spid="41"/>
                                        </p:tgtEl>
                                        <p:attrNameLst>
                                          <p:attrName>ppt_w</p:attrName>
                                        </p:attrNameLst>
                                      </p:cBhvr>
                                      <p:tavLst>
                                        <p:tav tm="0">
                                          <p:val>
                                            <p:fltVal val="0"/>
                                          </p:val>
                                        </p:tav>
                                        <p:tav tm="100000">
                                          <p:val>
                                            <p:strVal val="#ppt_w"/>
                                          </p:val>
                                        </p:tav>
                                      </p:tavLst>
                                    </p:anim>
                                    <p:anim calcmode="lin" valueType="num">
                                      <p:cBhvr>
                                        <p:cTn id="59" dur="500" fill="hold"/>
                                        <p:tgtEl>
                                          <p:spTgt spid="41"/>
                                        </p:tgtEl>
                                        <p:attrNameLst>
                                          <p:attrName>ppt_h</p:attrName>
                                        </p:attrNameLst>
                                      </p:cBhvr>
                                      <p:tavLst>
                                        <p:tav tm="0">
                                          <p:val>
                                            <p:fltVal val="0"/>
                                          </p:val>
                                        </p:tav>
                                        <p:tav tm="100000">
                                          <p:val>
                                            <p:strVal val="#ppt_h"/>
                                          </p:val>
                                        </p:tav>
                                      </p:tavLst>
                                    </p:anim>
                                    <p:animEffect transition="in" filter="fade">
                                      <p:cBhvr>
                                        <p:cTn id="60" dur="500"/>
                                        <p:tgtEl>
                                          <p:spTgt spid="4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4"/>
                                        </p:tgtEl>
                                        <p:attrNameLst>
                                          <p:attrName>style.visibility</p:attrName>
                                        </p:attrNameLst>
                                      </p:cBhvr>
                                      <p:to>
                                        <p:strVal val="visible"/>
                                      </p:to>
                                    </p:set>
                                    <p:animEffect transition="in" filter="fade">
                                      <p:cBhvr>
                                        <p:cTn id="63" dur="500"/>
                                        <p:tgtEl>
                                          <p:spTgt spid="44"/>
                                        </p:tgtEl>
                                      </p:cBhvr>
                                    </p:animEffect>
                                  </p:childTnLst>
                                </p:cTn>
                              </p:par>
                            </p:childTnLst>
                          </p:cTn>
                        </p:par>
                        <p:par>
                          <p:cTn id="64" fill="hold">
                            <p:stCondLst>
                              <p:cond delay="5000"/>
                            </p:stCondLst>
                            <p:childTnLst>
                              <p:par>
                                <p:cTn id="65" presetID="22" presetClass="entr" presetSubtype="1" fill="hold" nodeType="after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wipe(up)">
                                      <p:cBhvr>
                                        <p:cTn id="67" dur="500"/>
                                        <p:tgtEl>
                                          <p:spTgt spid="19"/>
                                        </p:tgtEl>
                                      </p:cBhvr>
                                    </p:animEffect>
                                  </p:childTnLst>
                                </p:cTn>
                              </p:par>
                            </p:childTnLst>
                          </p:cTn>
                        </p:par>
                        <p:par>
                          <p:cTn id="68" fill="hold">
                            <p:stCondLst>
                              <p:cond delay="5500"/>
                            </p:stCondLst>
                            <p:childTnLst>
                              <p:par>
                                <p:cTn id="69" presetID="22" presetClass="entr" presetSubtype="4" fill="hold" grpId="0" nodeType="afterEffect">
                                  <p:stCondLst>
                                    <p:cond delay="0"/>
                                  </p:stCondLst>
                                  <p:childTnLst>
                                    <p:set>
                                      <p:cBhvr>
                                        <p:cTn id="70" dur="1" fill="hold">
                                          <p:stCondLst>
                                            <p:cond delay="0"/>
                                          </p:stCondLst>
                                        </p:cTn>
                                        <p:tgtEl>
                                          <p:spTgt spid="9"/>
                                        </p:tgtEl>
                                        <p:attrNameLst>
                                          <p:attrName>style.visibility</p:attrName>
                                        </p:attrNameLst>
                                      </p:cBhvr>
                                      <p:to>
                                        <p:strVal val="visible"/>
                                      </p:to>
                                    </p:set>
                                    <p:animEffect transition="in" filter="wipe(down)">
                                      <p:cBhvr>
                                        <p:cTn id="71" dur="500"/>
                                        <p:tgtEl>
                                          <p:spTgt spid="9"/>
                                        </p:tgtEl>
                                      </p:cBhvr>
                                    </p:animEffect>
                                  </p:childTnLst>
                                </p:cTn>
                              </p:par>
                            </p:childTnLst>
                          </p:cTn>
                        </p:par>
                        <p:par>
                          <p:cTn id="72" fill="hold">
                            <p:stCondLst>
                              <p:cond delay="6000"/>
                            </p:stCondLst>
                            <p:childTnLst>
                              <p:par>
                                <p:cTn id="73" presetID="53" presetClass="entr" presetSubtype="16" fill="hold" nodeType="afterEffect">
                                  <p:stCondLst>
                                    <p:cond delay="0"/>
                                  </p:stCondLst>
                                  <p:childTnLst>
                                    <p:set>
                                      <p:cBhvr>
                                        <p:cTn id="74" dur="1" fill="hold">
                                          <p:stCondLst>
                                            <p:cond delay="0"/>
                                          </p:stCondLst>
                                        </p:cTn>
                                        <p:tgtEl>
                                          <p:spTgt spid="37"/>
                                        </p:tgtEl>
                                        <p:attrNameLst>
                                          <p:attrName>style.visibility</p:attrName>
                                        </p:attrNameLst>
                                      </p:cBhvr>
                                      <p:to>
                                        <p:strVal val="visible"/>
                                      </p:to>
                                    </p:set>
                                    <p:anim calcmode="lin" valueType="num">
                                      <p:cBhvr>
                                        <p:cTn id="75" dur="500" fill="hold"/>
                                        <p:tgtEl>
                                          <p:spTgt spid="37"/>
                                        </p:tgtEl>
                                        <p:attrNameLst>
                                          <p:attrName>ppt_w</p:attrName>
                                        </p:attrNameLst>
                                      </p:cBhvr>
                                      <p:tavLst>
                                        <p:tav tm="0">
                                          <p:val>
                                            <p:fltVal val="0"/>
                                          </p:val>
                                        </p:tav>
                                        <p:tav tm="100000">
                                          <p:val>
                                            <p:strVal val="#ppt_w"/>
                                          </p:val>
                                        </p:tav>
                                      </p:tavLst>
                                    </p:anim>
                                    <p:anim calcmode="lin" valueType="num">
                                      <p:cBhvr>
                                        <p:cTn id="76" dur="500" fill="hold"/>
                                        <p:tgtEl>
                                          <p:spTgt spid="37"/>
                                        </p:tgtEl>
                                        <p:attrNameLst>
                                          <p:attrName>ppt_h</p:attrName>
                                        </p:attrNameLst>
                                      </p:cBhvr>
                                      <p:tavLst>
                                        <p:tav tm="0">
                                          <p:val>
                                            <p:fltVal val="0"/>
                                          </p:val>
                                        </p:tav>
                                        <p:tav tm="100000">
                                          <p:val>
                                            <p:strVal val="#ppt_h"/>
                                          </p:val>
                                        </p:tav>
                                      </p:tavLst>
                                    </p:anim>
                                    <p:animEffect transition="in" filter="fade">
                                      <p:cBhvr>
                                        <p:cTn id="77" dur="500"/>
                                        <p:tgtEl>
                                          <p:spTgt spid="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0"/>
                                        </p:tgtEl>
                                        <p:attrNameLst>
                                          <p:attrName>style.visibility</p:attrName>
                                        </p:attrNameLst>
                                      </p:cBhvr>
                                      <p:to>
                                        <p:strVal val="visible"/>
                                      </p:to>
                                    </p:set>
                                    <p:animEffect transition="in" filter="fade">
                                      <p:cBhvr>
                                        <p:cTn id="80" dur="500"/>
                                        <p:tgtEl>
                                          <p:spTgt spid="40"/>
                                        </p:tgtEl>
                                      </p:cBhvr>
                                    </p:animEffect>
                                  </p:childTnLst>
                                </p:cTn>
                              </p:par>
                            </p:childTnLst>
                          </p:cTn>
                        </p:par>
                        <p:par>
                          <p:cTn id="81" fill="hold">
                            <p:stCondLst>
                              <p:cond delay="6500"/>
                            </p:stCondLst>
                            <p:childTnLst>
                              <p:par>
                                <p:cTn id="82" presetID="22" presetClass="entr" presetSubtype="1" fill="hold" nodeType="afterEffect">
                                  <p:stCondLst>
                                    <p:cond delay="0"/>
                                  </p:stCondLst>
                                  <p:childTnLst>
                                    <p:set>
                                      <p:cBhvr>
                                        <p:cTn id="83" dur="1" fill="hold">
                                          <p:stCondLst>
                                            <p:cond delay="0"/>
                                          </p:stCondLst>
                                        </p:cTn>
                                        <p:tgtEl>
                                          <p:spTgt spid="13"/>
                                        </p:tgtEl>
                                        <p:attrNameLst>
                                          <p:attrName>style.visibility</p:attrName>
                                        </p:attrNameLst>
                                      </p:cBhvr>
                                      <p:to>
                                        <p:strVal val="visible"/>
                                      </p:to>
                                    </p:set>
                                    <p:animEffect transition="in" filter="wipe(up)">
                                      <p:cBhvr>
                                        <p:cTn id="84" dur="500"/>
                                        <p:tgtEl>
                                          <p:spTgt spid="13"/>
                                        </p:tgtEl>
                                      </p:cBhvr>
                                    </p:animEffect>
                                  </p:childTnLst>
                                </p:cTn>
                              </p:par>
                            </p:childTnLst>
                          </p:cTn>
                        </p:par>
                        <p:par>
                          <p:cTn id="85" fill="hold">
                            <p:stCondLst>
                              <p:cond delay="7000"/>
                            </p:stCondLst>
                            <p:childTnLst>
                              <p:par>
                                <p:cTn id="86" presetID="53" presetClass="entr" presetSubtype="16" fill="hold" nodeType="afterEffect">
                                  <p:stCondLst>
                                    <p:cond delay="0"/>
                                  </p:stCondLst>
                                  <p:childTnLst>
                                    <p:set>
                                      <p:cBhvr>
                                        <p:cTn id="87" dur="1" fill="hold">
                                          <p:stCondLst>
                                            <p:cond delay="0"/>
                                          </p:stCondLst>
                                        </p:cTn>
                                        <p:tgtEl>
                                          <p:spTgt spid="45"/>
                                        </p:tgtEl>
                                        <p:attrNameLst>
                                          <p:attrName>style.visibility</p:attrName>
                                        </p:attrNameLst>
                                      </p:cBhvr>
                                      <p:to>
                                        <p:strVal val="visible"/>
                                      </p:to>
                                    </p:set>
                                    <p:anim calcmode="lin" valueType="num">
                                      <p:cBhvr>
                                        <p:cTn id="88" dur="500" fill="hold"/>
                                        <p:tgtEl>
                                          <p:spTgt spid="45"/>
                                        </p:tgtEl>
                                        <p:attrNameLst>
                                          <p:attrName>ppt_w</p:attrName>
                                        </p:attrNameLst>
                                      </p:cBhvr>
                                      <p:tavLst>
                                        <p:tav tm="0">
                                          <p:val>
                                            <p:fltVal val="0"/>
                                          </p:val>
                                        </p:tav>
                                        <p:tav tm="100000">
                                          <p:val>
                                            <p:strVal val="#ppt_w"/>
                                          </p:val>
                                        </p:tav>
                                      </p:tavLst>
                                    </p:anim>
                                    <p:anim calcmode="lin" valueType="num">
                                      <p:cBhvr>
                                        <p:cTn id="89" dur="500" fill="hold"/>
                                        <p:tgtEl>
                                          <p:spTgt spid="45"/>
                                        </p:tgtEl>
                                        <p:attrNameLst>
                                          <p:attrName>ppt_h</p:attrName>
                                        </p:attrNameLst>
                                      </p:cBhvr>
                                      <p:tavLst>
                                        <p:tav tm="0">
                                          <p:val>
                                            <p:fltVal val="0"/>
                                          </p:val>
                                        </p:tav>
                                        <p:tav tm="100000">
                                          <p:val>
                                            <p:strVal val="#ppt_h"/>
                                          </p:val>
                                        </p:tav>
                                      </p:tavLst>
                                    </p:anim>
                                    <p:animEffect transition="in" filter="fade">
                                      <p:cBhvr>
                                        <p:cTn id="90" dur="500"/>
                                        <p:tgtEl>
                                          <p:spTgt spid="45"/>
                                        </p:tgtEl>
                                      </p:cBhvr>
                                    </p:animEffect>
                                  </p:childTnLst>
                                </p:cTn>
                              </p:par>
                              <p:par>
                                <p:cTn id="91" presetID="10" presetClass="entr" presetSubtype="0" fill="hold" nodeType="withEffect">
                                  <p:stCondLst>
                                    <p:cond delay="0"/>
                                  </p:stCondLst>
                                  <p:childTnLst>
                                    <p:set>
                                      <p:cBhvr>
                                        <p:cTn id="92" dur="1" fill="hold">
                                          <p:stCondLst>
                                            <p:cond delay="0"/>
                                          </p:stCondLst>
                                        </p:cTn>
                                        <p:tgtEl>
                                          <p:spTgt spid="48"/>
                                        </p:tgtEl>
                                        <p:attrNameLst>
                                          <p:attrName>style.visibility</p:attrName>
                                        </p:attrNameLst>
                                      </p:cBhvr>
                                      <p:to>
                                        <p:strVal val="visible"/>
                                      </p:to>
                                    </p:set>
                                    <p:animEffect transition="in" filter="fade">
                                      <p:cBhvr>
                                        <p:cTn id="93" dur="500"/>
                                        <p:tgtEl>
                                          <p:spTgt spid="48"/>
                                        </p:tgtEl>
                                      </p:cBhvr>
                                    </p:animEffect>
                                  </p:childTnLst>
                                </p:cTn>
                              </p:par>
                            </p:childTnLst>
                          </p:cTn>
                        </p:par>
                        <p:par>
                          <p:cTn id="94" fill="hold">
                            <p:stCondLst>
                              <p:cond delay="7500"/>
                            </p:stCondLst>
                            <p:childTnLst>
                              <p:par>
                                <p:cTn id="95" presetID="22" presetClass="entr" presetSubtype="1" fill="hold" nodeType="afterEffect">
                                  <p:stCondLst>
                                    <p:cond delay="0"/>
                                  </p:stCondLst>
                                  <p:childTnLst>
                                    <p:set>
                                      <p:cBhvr>
                                        <p:cTn id="96" dur="1" fill="hold">
                                          <p:stCondLst>
                                            <p:cond delay="0"/>
                                          </p:stCondLst>
                                        </p:cTn>
                                        <p:tgtEl>
                                          <p:spTgt spid="22"/>
                                        </p:tgtEl>
                                        <p:attrNameLst>
                                          <p:attrName>style.visibility</p:attrName>
                                        </p:attrNameLst>
                                      </p:cBhvr>
                                      <p:to>
                                        <p:strVal val="visible"/>
                                      </p:to>
                                    </p:set>
                                    <p:animEffect transition="in" filter="wipe(up)">
                                      <p:cBhvr>
                                        <p:cTn id="9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9" grpId="0" animBg="1"/>
      <p:bldP spid="28" grpId="0" animBg="1"/>
      <p:bldP spid="32" grpId="0" animBg="1"/>
      <p:bldP spid="36" grpId="0" animBg="1"/>
      <p:bldP spid="40" grpId="0" animBg="1"/>
      <p:bldP spid="4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8"/>
          <p:cNvSpPr/>
          <p:nvPr/>
        </p:nvSpPr>
        <p:spPr bwMode="auto">
          <a:xfrm>
            <a:off x="8171139" y="3254700"/>
            <a:ext cx="501403" cy="1354859"/>
          </a:xfrm>
          <a:custGeom>
            <a:avLst/>
            <a:gdLst>
              <a:gd name="T0" fmla="*/ 281 w 281"/>
              <a:gd name="T1" fmla="*/ 278 h 1123"/>
              <a:gd name="T2" fmla="*/ 281 w 281"/>
              <a:gd name="T3" fmla="*/ 1123 h 1123"/>
              <a:gd name="T4" fmla="*/ 0 w 281"/>
              <a:gd name="T5" fmla="*/ 842 h 1123"/>
              <a:gd name="T6" fmla="*/ 0 w 281"/>
              <a:gd name="T7" fmla="*/ 0 h 1123"/>
              <a:gd name="T8" fmla="*/ 279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9" y="278"/>
                </a:lnTo>
                <a:lnTo>
                  <a:pt x="281"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1907" tIns="60953" rIns="121907" bIns="60953"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8" name="Freeform 10"/>
          <p:cNvSpPr/>
          <p:nvPr/>
        </p:nvSpPr>
        <p:spPr bwMode="auto">
          <a:xfrm>
            <a:off x="6641949" y="3254700"/>
            <a:ext cx="501403" cy="1354859"/>
          </a:xfrm>
          <a:custGeom>
            <a:avLst/>
            <a:gdLst>
              <a:gd name="T0" fmla="*/ 281 w 281"/>
              <a:gd name="T1" fmla="*/ 278 h 1123"/>
              <a:gd name="T2" fmla="*/ 281 w 281"/>
              <a:gd name="T3" fmla="*/ 1123 h 1123"/>
              <a:gd name="T4" fmla="*/ 0 w 281"/>
              <a:gd name="T5" fmla="*/ 842 h 1123"/>
              <a:gd name="T6" fmla="*/ 0 w 281"/>
              <a:gd name="T7" fmla="*/ 0 h 1123"/>
              <a:gd name="T8" fmla="*/ 278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8" y="278"/>
                </a:lnTo>
                <a:lnTo>
                  <a:pt x="281"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1907" tIns="60953" rIns="121907" bIns="60953"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0" name="Freeform 12"/>
          <p:cNvSpPr/>
          <p:nvPr/>
        </p:nvSpPr>
        <p:spPr bwMode="auto">
          <a:xfrm>
            <a:off x="5112760"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1907" tIns="60953" rIns="121907" bIns="60953"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2" name="Freeform 14"/>
          <p:cNvSpPr/>
          <p:nvPr/>
        </p:nvSpPr>
        <p:spPr bwMode="auto">
          <a:xfrm>
            <a:off x="3583570"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1907" tIns="60953" rIns="121907" bIns="60953"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4" name="Freeform 16"/>
          <p:cNvSpPr/>
          <p:nvPr/>
        </p:nvSpPr>
        <p:spPr bwMode="auto">
          <a:xfrm>
            <a:off x="2054381"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1907" tIns="60953" rIns="121907" bIns="60953"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grpSp>
        <p:nvGrpSpPr>
          <p:cNvPr id="35" name="组合 34">
            <a:extLst>
              <a:ext uri="{FF2B5EF4-FFF2-40B4-BE49-F238E27FC236}">
                <a16:creationId xmlns:a16="http://schemas.microsoft.com/office/drawing/2014/main" id="{4B526D9C-284C-4E16-8293-4BBE275D6855}"/>
              </a:ext>
            </a:extLst>
          </p:cNvPr>
          <p:cNvGrpSpPr/>
          <p:nvPr/>
        </p:nvGrpSpPr>
        <p:grpSpPr>
          <a:xfrm>
            <a:off x="1024809" y="3254700"/>
            <a:ext cx="10277866" cy="1354859"/>
            <a:chOff x="1024809" y="3254700"/>
            <a:chExt cx="10277866" cy="1354859"/>
          </a:xfrm>
          <a:solidFill>
            <a:schemeClr val="accent1">
              <a:lumMod val="60000"/>
              <a:lumOff val="40000"/>
            </a:schemeClr>
          </a:solidFill>
        </p:grpSpPr>
        <p:sp>
          <p:nvSpPr>
            <p:cNvPr id="15" name="Freeform 17"/>
            <p:cNvSpPr/>
            <p:nvPr/>
          </p:nvSpPr>
          <p:spPr bwMode="auto">
            <a:xfrm>
              <a:off x="10201731" y="3429636"/>
              <a:ext cx="1100944" cy="1024288"/>
            </a:xfrm>
            <a:custGeom>
              <a:avLst/>
              <a:gdLst>
                <a:gd name="T0" fmla="*/ 210 w 617"/>
                <a:gd name="T1" fmla="*/ 849 h 849"/>
                <a:gd name="T2" fmla="*/ 210 w 617"/>
                <a:gd name="T3" fmla="*/ 717 h 849"/>
                <a:gd name="T4" fmla="*/ 0 w 617"/>
                <a:gd name="T5" fmla="*/ 717 h 849"/>
                <a:gd name="T6" fmla="*/ 0 w 617"/>
                <a:gd name="T7" fmla="*/ 133 h 849"/>
                <a:gd name="T8" fmla="*/ 210 w 617"/>
                <a:gd name="T9" fmla="*/ 133 h 849"/>
                <a:gd name="T10" fmla="*/ 210 w 617"/>
                <a:gd name="T11" fmla="*/ 0 h 849"/>
                <a:gd name="T12" fmla="*/ 617 w 617"/>
                <a:gd name="T13" fmla="*/ 424 h 849"/>
                <a:gd name="T14" fmla="*/ 210 w 617"/>
                <a:gd name="T15" fmla="*/ 849 h 8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7" h="849">
                  <a:moveTo>
                    <a:pt x="210" y="849"/>
                  </a:moveTo>
                  <a:lnTo>
                    <a:pt x="210" y="717"/>
                  </a:lnTo>
                  <a:lnTo>
                    <a:pt x="0" y="717"/>
                  </a:lnTo>
                  <a:lnTo>
                    <a:pt x="0" y="133"/>
                  </a:lnTo>
                  <a:lnTo>
                    <a:pt x="210" y="133"/>
                  </a:lnTo>
                  <a:lnTo>
                    <a:pt x="210" y="0"/>
                  </a:lnTo>
                  <a:lnTo>
                    <a:pt x="617" y="424"/>
                  </a:lnTo>
                  <a:lnTo>
                    <a:pt x="210" y="849"/>
                  </a:lnTo>
                  <a:close/>
                </a:path>
              </a:pathLst>
            </a:custGeom>
            <a:grpFill/>
            <a:ln>
              <a:noFill/>
            </a:ln>
          </p:spPr>
          <p:txBody>
            <a:bodyPr vert="horz" wrap="square" lIns="121907" tIns="60953" rIns="121907" bIns="60953"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3" name="Freeform 15"/>
            <p:cNvSpPr/>
            <p:nvPr/>
          </p:nvSpPr>
          <p:spPr bwMode="auto">
            <a:xfrm>
              <a:off x="1024809" y="3254701"/>
              <a:ext cx="1029571" cy="1350033"/>
            </a:xfrm>
            <a:custGeom>
              <a:avLst/>
              <a:gdLst>
                <a:gd name="T0" fmla="*/ 577 w 577"/>
                <a:gd name="T1" fmla="*/ 0 h 1119"/>
                <a:gd name="T2" fmla="*/ 577 w 577"/>
                <a:gd name="T3" fmla="*/ 1119 h 1119"/>
                <a:gd name="T4" fmla="*/ 288 w 577"/>
                <a:gd name="T5" fmla="*/ 840 h 1119"/>
                <a:gd name="T6" fmla="*/ 0 w 577"/>
                <a:gd name="T7" fmla="*/ 1118 h 1119"/>
                <a:gd name="T8" fmla="*/ 0 w 577"/>
                <a:gd name="T9" fmla="*/ 0 h 1119"/>
                <a:gd name="T10" fmla="*/ 577 w 577"/>
                <a:gd name="T11" fmla="*/ 0 h 1119"/>
              </a:gdLst>
              <a:ahLst/>
              <a:cxnLst>
                <a:cxn ang="0">
                  <a:pos x="T0" y="T1"/>
                </a:cxn>
                <a:cxn ang="0">
                  <a:pos x="T2" y="T3"/>
                </a:cxn>
                <a:cxn ang="0">
                  <a:pos x="T4" y="T5"/>
                </a:cxn>
                <a:cxn ang="0">
                  <a:pos x="T6" y="T7"/>
                </a:cxn>
                <a:cxn ang="0">
                  <a:pos x="T8" y="T9"/>
                </a:cxn>
                <a:cxn ang="0">
                  <a:pos x="T10" y="T11"/>
                </a:cxn>
              </a:cxnLst>
              <a:rect l="0" t="0" r="r" b="b"/>
              <a:pathLst>
                <a:path w="577" h="1119">
                  <a:moveTo>
                    <a:pt x="577" y="0"/>
                  </a:moveTo>
                  <a:lnTo>
                    <a:pt x="577" y="1119"/>
                  </a:lnTo>
                  <a:lnTo>
                    <a:pt x="288" y="840"/>
                  </a:lnTo>
                  <a:lnTo>
                    <a:pt x="0" y="1118"/>
                  </a:lnTo>
                  <a:lnTo>
                    <a:pt x="0" y="0"/>
                  </a:lnTo>
                  <a:lnTo>
                    <a:pt x="577" y="0"/>
                  </a:lnTo>
                  <a:close/>
                </a:path>
              </a:pathLst>
            </a:custGeom>
            <a:grpFill/>
            <a:ln>
              <a:noFill/>
            </a:ln>
            <a:extLst/>
          </p:spPr>
          <p:txBody>
            <a:bodyPr vert="horz" wrap="square" lIns="121883" tIns="60941" rIns="121883" bIns="60941" numCol="1" anchor="t" anchorCtr="0" compatLnSpc="1"/>
            <a:lstStyle/>
            <a:p>
              <a:endParaRPr lang="en-US" sz="2400"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1" name="Rectangle 13"/>
            <p:cNvSpPr>
              <a:spLocks noChangeArrowheads="1"/>
            </p:cNvSpPr>
            <p:nvPr/>
          </p:nvSpPr>
          <p:spPr bwMode="auto">
            <a:xfrm>
              <a:off x="2553999" y="3254700"/>
              <a:ext cx="1029571" cy="1354859"/>
            </a:xfrm>
            <a:prstGeom prst="rect">
              <a:avLst/>
            </a:prstGeom>
            <a:grpFill/>
            <a:ln>
              <a:noFill/>
            </a:ln>
            <a:extLst/>
          </p:spPr>
          <p:txBody>
            <a:bodyPr vert="horz" wrap="square" lIns="121883" tIns="60941" rIns="121883" bIns="60941"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9" name="Rectangle 11"/>
            <p:cNvSpPr>
              <a:spLocks noChangeArrowheads="1"/>
            </p:cNvSpPr>
            <p:nvPr/>
          </p:nvSpPr>
          <p:spPr bwMode="auto">
            <a:xfrm>
              <a:off x="4083188" y="3254700"/>
              <a:ext cx="1029571" cy="1354859"/>
            </a:xfrm>
            <a:prstGeom prst="rect">
              <a:avLst/>
            </a:prstGeom>
            <a:grpFill/>
            <a:ln>
              <a:noFill/>
            </a:ln>
            <a:extLst/>
          </p:spPr>
          <p:txBody>
            <a:bodyPr vert="horz" wrap="square" lIns="121883" tIns="60941" rIns="121883" bIns="60941" numCol="1" anchor="t" anchorCtr="0" compatLnSpc="1"/>
            <a:lstStyle/>
            <a:p>
              <a:endParaRPr lang="en-US" sz="2400"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7" name="Rectangle 9"/>
            <p:cNvSpPr>
              <a:spLocks noChangeArrowheads="1"/>
            </p:cNvSpPr>
            <p:nvPr/>
          </p:nvSpPr>
          <p:spPr bwMode="auto">
            <a:xfrm>
              <a:off x="5612379" y="3254700"/>
              <a:ext cx="1029571" cy="1354859"/>
            </a:xfrm>
            <a:prstGeom prst="rect">
              <a:avLst/>
            </a:prstGeom>
            <a:grpFill/>
            <a:ln>
              <a:noFill/>
            </a:ln>
            <a:extLst/>
          </p:spPr>
          <p:txBody>
            <a:bodyPr vert="horz" wrap="square" lIns="121883" tIns="60941" rIns="121883" bIns="60941"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5" name="Rectangle 7"/>
            <p:cNvSpPr>
              <a:spLocks noChangeArrowheads="1"/>
            </p:cNvSpPr>
            <p:nvPr/>
          </p:nvSpPr>
          <p:spPr bwMode="auto">
            <a:xfrm>
              <a:off x="7143351" y="3254700"/>
              <a:ext cx="1027787" cy="1354859"/>
            </a:xfrm>
            <a:prstGeom prst="rect">
              <a:avLst/>
            </a:prstGeom>
            <a:grpFill/>
            <a:ln>
              <a:noFill/>
            </a:ln>
            <a:extLst/>
          </p:spPr>
          <p:txBody>
            <a:bodyPr vert="horz" wrap="square" lIns="121883" tIns="60941" rIns="121883" bIns="60941"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4" name="Rectangle 6"/>
            <p:cNvSpPr>
              <a:spLocks noChangeArrowheads="1"/>
            </p:cNvSpPr>
            <p:nvPr/>
          </p:nvSpPr>
          <p:spPr bwMode="auto">
            <a:xfrm>
              <a:off x="8672541" y="3254700"/>
              <a:ext cx="1029571" cy="1354859"/>
            </a:xfrm>
            <a:prstGeom prst="rect">
              <a:avLst/>
            </a:prstGeom>
            <a:grpFill/>
            <a:ln>
              <a:noFill/>
            </a:ln>
            <a:extLst/>
          </p:spPr>
          <p:txBody>
            <a:bodyPr vert="horz" wrap="square" lIns="121883" tIns="60941" rIns="121883" bIns="60941"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grpSp>
      <p:sp>
        <p:nvSpPr>
          <p:cNvPr id="22" name="Text Placeholder 59"/>
          <p:cNvSpPr txBox="1"/>
          <p:nvPr/>
        </p:nvSpPr>
        <p:spPr>
          <a:xfrm>
            <a:off x="2553997" y="4943969"/>
            <a:ext cx="2558760"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cxnSp>
        <p:nvCxnSpPr>
          <p:cNvPr id="23" name="Straight Connector 54"/>
          <p:cNvCxnSpPr/>
          <p:nvPr/>
        </p:nvCxnSpPr>
        <p:spPr>
          <a:xfrm>
            <a:off x="2553999"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Text Placeholder 59"/>
          <p:cNvSpPr txBox="1"/>
          <p:nvPr/>
        </p:nvSpPr>
        <p:spPr>
          <a:xfrm>
            <a:off x="5611620" y="4943969"/>
            <a:ext cx="2558760"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dirty="0">
              <a:latin typeface="Noto Serif CJK SC" panose="02020400000000000000" pitchFamily="18" charset="-122"/>
              <a:ea typeface="FZHei-B01S" panose="02010601030101010101" pitchFamily="2" charset="-122"/>
              <a:sym typeface="Noto Serif CJK SC" panose="02020400000000000000" pitchFamily="18" charset="-122"/>
            </a:endParaRPr>
          </a:p>
        </p:txBody>
      </p:sp>
      <p:cxnSp>
        <p:nvCxnSpPr>
          <p:cNvPr id="25" name="Straight Connector 56"/>
          <p:cNvCxnSpPr/>
          <p:nvPr/>
        </p:nvCxnSpPr>
        <p:spPr>
          <a:xfrm>
            <a:off x="5611620"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6" name="Text Placeholder 59"/>
          <p:cNvSpPr txBox="1"/>
          <p:nvPr/>
        </p:nvSpPr>
        <p:spPr>
          <a:xfrm>
            <a:off x="8672539" y="4943969"/>
            <a:ext cx="2558760"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cxnSp>
        <p:nvCxnSpPr>
          <p:cNvPr id="27" name="Straight Connector 58"/>
          <p:cNvCxnSpPr/>
          <p:nvPr/>
        </p:nvCxnSpPr>
        <p:spPr>
          <a:xfrm>
            <a:off x="8672541"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8" name="Text Placeholder 59"/>
          <p:cNvSpPr txBox="1"/>
          <p:nvPr/>
        </p:nvSpPr>
        <p:spPr>
          <a:xfrm>
            <a:off x="1024808" y="1700809"/>
            <a:ext cx="2558760"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9" name="Text Placeholder 59"/>
          <p:cNvSpPr txBox="1"/>
          <p:nvPr/>
        </p:nvSpPr>
        <p:spPr>
          <a:xfrm>
            <a:off x="4082429" y="1700809"/>
            <a:ext cx="2558760"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0" name="Text Placeholder 59"/>
          <p:cNvSpPr txBox="1"/>
          <p:nvPr/>
        </p:nvSpPr>
        <p:spPr>
          <a:xfrm>
            <a:off x="7143349" y="1700809"/>
            <a:ext cx="2558760"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cxnSp>
        <p:nvCxnSpPr>
          <p:cNvPr id="31" name="Straight Connector 62"/>
          <p:cNvCxnSpPr/>
          <p:nvPr/>
        </p:nvCxnSpPr>
        <p:spPr>
          <a:xfrm>
            <a:off x="1035351"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63"/>
          <p:cNvCxnSpPr/>
          <p:nvPr/>
        </p:nvCxnSpPr>
        <p:spPr>
          <a:xfrm>
            <a:off x="4092539"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64"/>
          <p:cNvCxnSpPr/>
          <p:nvPr/>
        </p:nvCxnSpPr>
        <p:spPr>
          <a:xfrm>
            <a:off x="7147759"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 name="Freeform 5"/>
          <p:cNvSpPr/>
          <p:nvPr/>
        </p:nvSpPr>
        <p:spPr bwMode="auto">
          <a:xfrm>
            <a:off x="9702113" y="3254699"/>
            <a:ext cx="499617" cy="1039972"/>
          </a:xfrm>
          <a:custGeom>
            <a:avLst/>
            <a:gdLst>
              <a:gd name="T0" fmla="*/ 280 w 280"/>
              <a:gd name="T1" fmla="*/ 278 h 862"/>
              <a:gd name="T2" fmla="*/ 280 w 280"/>
              <a:gd name="T3" fmla="*/ 862 h 862"/>
              <a:gd name="T4" fmla="*/ 0 w 280"/>
              <a:gd name="T5" fmla="*/ 582 h 862"/>
              <a:gd name="T6" fmla="*/ 0 w 280"/>
              <a:gd name="T7" fmla="*/ 0 h 862"/>
              <a:gd name="T8" fmla="*/ 3 w 280"/>
              <a:gd name="T9" fmla="*/ 0 h 862"/>
              <a:gd name="T10" fmla="*/ 280 w 280"/>
              <a:gd name="T11" fmla="*/ 278 h 862"/>
            </a:gdLst>
            <a:ahLst/>
            <a:cxnLst>
              <a:cxn ang="0">
                <a:pos x="T0" y="T1"/>
              </a:cxn>
              <a:cxn ang="0">
                <a:pos x="T2" y="T3"/>
              </a:cxn>
              <a:cxn ang="0">
                <a:pos x="T4" y="T5"/>
              </a:cxn>
              <a:cxn ang="0">
                <a:pos x="T6" y="T7"/>
              </a:cxn>
              <a:cxn ang="0">
                <a:pos x="T8" y="T9"/>
              </a:cxn>
              <a:cxn ang="0">
                <a:pos x="T10" y="T11"/>
              </a:cxn>
            </a:cxnLst>
            <a:rect l="0" t="0" r="r" b="b"/>
            <a:pathLst>
              <a:path w="280" h="862">
                <a:moveTo>
                  <a:pt x="280" y="278"/>
                </a:moveTo>
                <a:lnTo>
                  <a:pt x="280" y="862"/>
                </a:lnTo>
                <a:lnTo>
                  <a:pt x="0" y="582"/>
                </a:lnTo>
                <a:lnTo>
                  <a:pt x="0" y="0"/>
                </a:lnTo>
                <a:lnTo>
                  <a:pt x="3" y="0"/>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1907" tIns="60953" rIns="121907" bIns="60953" numCol="1" anchor="t" anchorCtr="0" compatLnSpc="1"/>
          <a:lstStyle/>
          <a:p>
            <a:endParaRPr 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6" name="Text Placeholder 59"/>
          <p:cNvSpPr txBox="1"/>
          <p:nvPr/>
        </p:nvSpPr>
        <p:spPr>
          <a:xfrm>
            <a:off x="912124" y="3416702"/>
            <a:ext cx="1279381" cy="903085"/>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667" dirty="0">
                <a:latin typeface="Noto Serif CJK SC" panose="02020400000000000000" pitchFamily="18" charset="-122"/>
                <a:ea typeface="FZHei-B01S" panose="02010601030101010101" pitchFamily="2" charset="-122"/>
                <a:sym typeface="Noto Serif CJK SC" panose="02020400000000000000" pitchFamily="18" charset="-122"/>
              </a:rPr>
              <a:t>2015</a:t>
            </a:r>
          </a:p>
        </p:txBody>
      </p:sp>
      <p:sp>
        <p:nvSpPr>
          <p:cNvPr id="17" name="Text Placeholder 59"/>
          <p:cNvSpPr txBox="1"/>
          <p:nvPr/>
        </p:nvSpPr>
        <p:spPr>
          <a:xfrm>
            <a:off x="2441314"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667">
                <a:latin typeface="Noto Serif CJK SC" panose="02020400000000000000" pitchFamily="18" charset="-122"/>
                <a:ea typeface="FZHei-B01S" panose="02010601030101010101" pitchFamily="2" charset="-122"/>
                <a:sym typeface="Noto Serif CJK SC" panose="02020400000000000000" pitchFamily="18" charset="-122"/>
              </a:rPr>
              <a:t>2016</a:t>
            </a:r>
            <a:endParaRPr lang="en-US" sz="2667"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8" name="Text Placeholder 59"/>
          <p:cNvSpPr txBox="1"/>
          <p:nvPr/>
        </p:nvSpPr>
        <p:spPr>
          <a:xfrm>
            <a:off x="3970503"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667" dirty="0">
                <a:latin typeface="Noto Serif CJK SC" panose="02020400000000000000" pitchFamily="18" charset="-122"/>
                <a:ea typeface="FZHei-B01S" panose="02010601030101010101" pitchFamily="2" charset="-122"/>
                <a:sym typeface="Noto Serif CJK SC" panose="02020400000000000000" pitchFamily="18" charset="-122"/>
              </a:rPr>
              <a:t>2017</a:t>
            </a:r>
          </a:p>
        </p:txBody>
      </p:sp>
      <p:sp>
        <p:nvSpPr>
          <p:cNvPr id="19" name="Text Placeholder 59"/>
          <p:cNvSpPr txBox="1"/>
          <p:nvPr/>
        </p:nvSpPr>
        <p:spPr>
          <a:xfrm>
            <a:off x="5499694"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accent5"/>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667"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2018</a:t>
            </a:r>
          </a:p>
        </p:txBody>
      </p:sp>
      <p:sp>
        <p:nvSpPr>
          <p:cNvPr id="20" name="Text Placeholder 59"/>
          <p:cNvSpPr txBox="1"/>
          <p:nvPr/>
        </p:nvSpPr>
        <p:spPr>
          <a:xfrm>
            <a:off x="7025520"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667">
                <a:latin typeface="Noto Serif CJK SC" panose="02020400000000000000" pitchFamily="18" charset="-122"/>
                <a:ea typeface="FZHei-B01S" panose="02010601030101010101" pitchFamily="2" charset="-122"/>
                <a:sym typeface="Noto Serif CJK SC" panose="02020400000000000000" pitchFamily="18" charset="-122"/>
              </a:rPr>
              <a:t>2019</a:t>
            </a:r>
            <a:endParaRPr lang="en-US" sz="2667"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1" name="Text Placeholder 59"/>
          <p:cNvSpPr txBox="1"/>
          <p:nvPr/>
        </p:nvSpPr>
        <p:spPr>
          <a:xfrm>
            <a:off x="8559856"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667">
                <a:latin typeface="Noto Serif CJK SC" panose="02020400000000000000" pitchFamily="18" charset="-122"/>
                <a:ea typeface="FZHei-B01S" panose="02010601030101010101" pitchFamily="2" charset="-122"/>
                <a:sym typeface="Noto Serif CJK SC" panose="02020400000000000000" pitchFamily="18" charset="-122"/>
              </a:rPr>
              <a:t>2020</a:t>
            </a:r>
            <a:endParaRPr lang="en-US" sz="2667"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6" name="文本框 35">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913656012"/>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300"/>
                                        <p:tgtEl>
                                          <p:spTgt spid="14"/>
                                        </p:tgtEl>
                                      </p:cBhvr>
                                    </p:animEffect>
                                  </p:childTnLst>
                                </p:cTn>
                              </p:par>
                            </p:childTnLst>
                          </p:cTn>
                        </p:par>
                        <p:par>
                          <p:cTn id="8" fill="hold">
                            <p:stCondLst>
                              <p:cond delay="3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300"/>
                                        <p:tgtEl>
                                          <p:spTgt spid="12"/>
                                        </p:tgtEl>
                                      </p:cBhvr>
                                    </p:animEffect>
                                  </p:childTnLst>
                                </p:cTn>
                              </p:par>
                            </p:childTnLst>
                          </p:cTn>
                        </p:par>
                        <p:par>
                          <p:cTn id="12" fill="hold">
                            <p:stCondLst>
                              <p:cond delay="6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300"/>
                                        <p:tgtEl>
                                          <p:spTgt spid="10"/>
                                        </p:tgtEl>
                                      </p:cBhvr>
                                    </p:animEffect>
                                  </p:childTnLst>
                                </p:cTn>
                              </p:par>
                            </p:childTnLst>
                          </p:cTn>
                        </p:par>
                        <p:par>
                          <p:cTn id="16" fill="hold">
                            <p:stCondLst>
                              <p:cond delay="9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300"/>
                                        <p:tgtEl>
                                          <p:spTgt spid="8"/>
                                        </p:tgtEl>
                                      </p:cBhvr>
                                    </p:animEffect>
                                  </p:childTnLst>
                                </p:cTn>
                              </p:par>
                            </p:childTnLst>
                          </p:cTn>
                        </p:par>
                        <p:par>
                          <p:cTn id="20" fill="hold">
                            <p:stCondLst>
                              <p:cond delay="1200"/>
                            </p:stCondLst>
                            <p:childTnLst>
                              <p:par>
                                <p:cTn id="21" presetID="22" presetClass="entr" presetSubtype="8"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300"/>
                                        <p:tgtEl>
                                          <p:spTgt spid="6"/>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left)">
                                      <p:cBhvr>
                                        <p:cTn id="27" dur="300"/>
                                        <p:tgtEl>
                                          <p:spTgt spid="3"/>
                                        </p:tgtEl>
                                      </p:cBhvr>
                                    </p:animEffect>
                                  </p:childTnLst>
                                </p:cTn>
                              </p:par>
                            </p:childTnLst>
                          </p:cTn>
                        </p:par>
                        <p:par>
                          <p:cTn id="28" fill="hold">
                            <p:stCondLst>
                              <p:cond delay="1800"/>
                            </p:stCondLst>
                            <p:childTnLst>
                              <p:par>
                                <p:cTn id="29" presetID="22" presetClass="entr" presetSubtype="4" fill="hold"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ipe(down)">
                                      <p:cBhvr>
                                        <p:cTn id="31" dur="500"/>
                                        <p:tgtEl>
                                          <p:spTgt spid="31"/>
                                        </p:tgtEl>
                                      </p:cBhvr>
                                    </p:animEffect>
                                  </p:childTnLst>
                                </p:cTn>
                              </p:par>
                            </p:childTnLst>
                          </p:cTn>
                        </p:par>
                        <p:par>
                          <p:cTn id="32" fill="hold">
                            <p:stCondLst>
                              <p:cond delay="2300"/>
                            </p:stCondLst>
                            <p:childTnLst>
                              <p:par>
                                <p:cTn id="33" presetID="22" presetClass="entr" presetSubtype="8" fill="hold" grpId="0"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500"/>
                                        <p:tgtEl>
                                          <p:spTgt spid="28"/>
                                        </p:tgtEl>
                                      </p:cBhvr>
                                    </p:animEffect>
                                  </p:childTnLst>
                                </p:cTn>
                              </p:par>
                            </p:childTnLst>
                          </p:cTn>
                        </p:par>
                        <p:par>
                          <p:cTn id="36" fill="hold">
                            <p:stCondLst>
                              <p:cond delay="2800"/>
                            </p:stCondLst>
                            <p:childTnLst>
                              <p:par>
                                <p:cTn id="37" presetID="22" presetClass="entr" presetSubtype="1" fill="hold"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wipe(up)">
                                      <p:cBhvr>
                                        <p:cTn id="39" dur="500"/>
                                        <p:tgtEl>
                                          <p:spTgt spid="23"/>
                                        </p:tgtEl>
                                      </p:cBhvr>
                                    </p:animEffect>
                                  </p:childTnLst>
                                </p:cTn>
                              </p:par>
                            </p:childTnLst>
                          </p:cTn>
                        </p:par>
                        <p:par>
                          <p:cTn id="40" fill="hold">
                            <p:stCondLst>
                              <p:cond delay="3300"/>
                            </p:stCondLst>
                            <p:childTnLst>
                              <p:par>
                                <p:cTn id="41" presetID="22" presetClass="entr" presetSubtype="8" fill="hold" grpId="0" nodeType="after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left)">
                                      <p:cBhvr>
                                        <p:cTn id="43" dur="500"/>
                                        <p:tgtEl>
                                          <p:spTgt spid="22"/>
                                        </p:tgtEl>
                                      </p:cBhvr>
                                    </p:animEffect>
                                  </p:childTnLst>
                                </p:cTn>
                              </p:par>
                            </p:childTnLst>
                          </p:cTn>
                        </p:par>
                        <p:par>
                          <p:cTn id="44" fill="hold">
                            <p:stCondLst>
                              <p:cond delay="3800"/>
                            </p:stCondLst>
                            <p:childTnLst>
                              <p:par>
                                <p:cTn id="45" presetID="22" presetClass="entr" presetSubtype="4" fill="hold" nodeType="after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wipe(down)">
                                      <p:cBhvr>
                                        <p:cTn id="47" dur="500"/>
                                        <p:tgtEl>
                                          <p:spTgt spid="32"/>
                                        </p:tgtEl>
                                      </p:cBhvr>
                                    </p:animEffect>
                                  </p:childTnLst>
                                </p:cTn>
                              </p:par>
                            </p:childTnLst>
                          </p:cTn>
                        </p:par>
                        <p:par>
                          <p:cTn id="48" fill="hold">
                            <p:stCondLst>
                              <p:cond delay="4300"/>
                            </p:stCondLst>
                            <p:childTnLst>
                              <p:par>
                                <p:cTn id="49" presetID="22" presetClass="entr" presetSubtype="8" fill="hold" grpId="0" nodeType="after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wipe(left)">
                                      <p:cBhvr>
                                        <p:cTn id="51" dur="500"/>
                                        <p:tgtEl>
                                          <p:spTgt spid="29"/>
                                        </p:tgtEl>
                                      </p:cBhvr>
                                    </p:animEffect>
                                  </p:childTnLst>
                                </p:cTn>
                              </p:par>
                            </p:childTnLst>
                          </p:cTn>
                        </p:par>
                        <p:par>
                          <p:cTn id="52" fill="hold">
                            <p:stCondLst>
                              <p:cond delay="4800"/>
                            </p:stCondLst>
                            <p:childTnLst>
                              <p:par>
                                <p:cTn id="53" presetID="22" presetClass="entr" presetSubtype="1" fill="hold"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wipe(up)">
                                      <p:cBhvr>
                                        <p:cTn id="55" dur="500"/>
                                        <p:tgtEl>
                                          <p:spTgt spid="25"/>
                                        </p:tgtEl>
                                      </p:cBhvr>
                                    </p:animEffect>
                                  </p:childTnLst>
                                </p:cTn>
                              </p:par>
                            </p:childTnLst>
                          </p:cTn>
                        </p:par>
                        <p:par>
                          <p:cTn id="56" fill="hold">
                            <p:stCondLst>
                              <p:cond delay="5300"/>
                            </p:stCondLst>
                            <p:childTnLst>
                              <p:par>
                                <p:cTn id="57" presetID="22" presetClass="entr" presetSubtype="8" fill="hold" grpId="0" nodeType="after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wipe(left)">
                                      <p:cBhvr>
                                        <p:cTn id="59" dur="500"/>
                                        <p:tgtEl>
                                          <p:spTgt spid="24"/>
                                        </p:tgtEl>
                                      </p:cBhvr>
                                    </p:animEffect>
                                  </p:childTnLst>
                                </p:cTn>
                              </p:par>
                            </p:childTnLst>
                          </p:cTn>
                        </p:par>
                        <p:par>
                          <p:cTn id="60" fill="hold">
                            <p:stCondLst>
                              <p:cond delay="5800"/>
                            </p:stCondLst>
                            <p:childTnLst>
                              <p:par>
                                <p:cTn id="61" presetID="22" presetClass="entr" presetSubtype="4" fill="hold" nodeType="after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wipe(down)">
                                      <p:cBhvr>
                                        <p:cTn id="63" dur="500"/>
                                        <p:tgtEl>
                                          <p:spTgt spid="33"/>
                                        </p:tgtEl>
                                      </p:cBhvr>
                                    </p:animEffect>
                                  </p:childTnLst>
                                </p:cTn>
                              </p:par>
                            </p:childTnLst>
                          </p:cTn>
                        </p:par>
                        <p:par>
                          <p:cTn id="64" fill="hold">
                            <p:stCondLst>
                              <p:cond delay="6300"/>
                            </p:stCondLst>
                            <p:childTnLst>
                              <p:par>
                                <p:cTn id="65" presetID="22" presetClass="entr" presetSubtype="8" fill="hold" grpId="0" nodeType="after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wipe(left)">
                                      <p:cBhvr>
                                        <p:cTn id="67" dur="500"/>
                                        <p:tgtEl>
                                          <p:spTgt spid="30"/>
                                        </p:tgtEl>
                                      </p:cBhvr>
                                    </p:animEffect>
                                  </p:childTnLst>
                                </p:cTn>
                              </p:par>
                            </p:childTnLst>
                          </p:cTn>
                        </p:par>
                        <p:par>
                          <p:cTn id="68" fill="hold">
                            <p:stCondLst>
                              <p:cond delay="6800"/>
                            </p:stCondLst>
                            <p:childTnLst>
                              <p:par>
                                <p:cTn id="69" presetID="22" presetClass="entr" presetSubtype="1" fill="hold" nodeType="afterEffect">
                                  <p:stCondLst>
                                    <p:cond delay="0"/>
                                  </p:stCondLst>
                                  <p:childTnLst>
                                    <p:set>
                                      <p:cBhvr>
                                        <p:cTn id="70" dur="1" fill="hold">
                                          <p:stCondLst>
                                            <p:cond delay="0"/>
                                          </p:stCondLst>
                                        </p:cTn>
                                        <p:tgtEl>
                                          <p:spTgt spid="27"/>
                                        </p:tgtEl>
                                        <p:attrNameLst>
                                          <p:attrName>style.visibility</p:attrName>
                                        </p:attrNameLst>
                                      </p:cBhvr>
                                      <p:to>
                                        <p:strVal val="visible"/>
                                      </p:to>
                                    </p:set>
                                    <p:animEffect transition="in" filter="wipe(up)">
                                      <p:cBhvr>
                                        <p:cTn id="71" dur="500"/>
                                        <p:tgtEl>
                                          <p:spTgt spid="27"/>
                                        </p:tgtEl>
                                      </p:cBhvr>
                                    </p:animEffect>
                                  </p:childTnLst>
                                </p:cTn>
                              </p:par>
                            </p:childTnLst>
                          </p:cTn>
                        </p:par>
                        <p:par>
                          <p:cTn id="72" fill="hold">
                            <p:stCondLst>
                              <p:cond delay="7300"/>
                            </p:stCondLst>
                            <p:childTnLst>
                              <p:par>
                                <p:cTn id="73" presetID="22" presetClass="entr" presetSubtype="8" fill="hold" grpId="0" nodeType="after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wipe(left)">
                                      <p:cBhvr>
                                        <p:cTn id="7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P spid="12" grpId="0" animBg="1"/>
      <p:bldP spid="14" grpId="0" animBg="1"/>
      <p:bldP spid="22" grpId="0"/>
      <p:bldP spid="24" grpId="0"/>
      <p:bldP spid="26" grpId="0"/>
      <p:bldP spid="28" grpId="0"/>
      <p:bldP spid="29" grpId="0"/>
      <p:bldP spid="30" grpId="0"/>
      <p:bldP spid="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DA20B8D6-B576-4DFB-B104-AF819B4BA39D}"/>
              </a:ext>
            </a:extLst>
          </p:cNvPr>
          <p:cNvGrpSpPr/>
          <p:nvPr/>
        </p:nvGrpSpPr>
        <p:grpSpPr>
          <a:xfrm>
            <a:off x="4582621" y="2351297"/>
            <a:ext cx="2979146" cy="3427827"/>
            <a:chOff x="4582621" y="2351297"/>
            <a:chExt cx="2979146" cy="3427827"/>
          </a:xfrm>
          <a:solidFill>
            <a:schemeClr val="accent1">
              <a:lumMod val="60000"/>
              <a:lumOff val="40000"/>
            </a:schemeClr>
          </a:solidFill>
        </p:grpSpPr>
        <p:sp>
          <p:nvSpPr>
            <p:cNvPr id="2" name="任意多边形 1"/>
            <p:cNvSpPr/>
            <p:nvPr/>
          </p:nvSpPr>
          <p:spPr bwMode="auto">
            <a:xfrm rot="10800000">
              <a:off x="4898957" y="2593839"/>
              <a:ext cx="1638065"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pFill/>
            <a:ln w="19050">
              <a:noFill/>
            </a:ln>
            <a:effectLst/>
          </p:spPr>
          <p:txBody>
            <a:bodyPr vert="horz" wrap="square" lIns="91431" tIns="45715" rIns="91431" bIns="45715" numCol="1" anchor="t" anchorCtr="0" compatLnSpc="1">
              <a:noAutofit/>
            </a:bodyPr>
            <a:lstStyle/>
            <a:p>
              <a:endParaRPr lang="zh-CN" altLang="en-US" sz="2400">
                <a:solidFill>
                  <a:prstClr val="black"/>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 name="任意多边形 2"/>
            <p:cNvSpPr/>
            <p:nvPr/>
          </p:nvSpPr>
          <p:spPr bwMode="auto">
            <a:xfrm rot="14400000">
              <a:off x="6110291" y="2902815"/>
              <a:ext cx="1638287" cy="535252"/>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pFill/>
            <a:ln w="19050">
              <a:noFill/>
            </a:ln>
            <a:effectLst/>
          </p:spPr>
          <p:txBody>
            <a:bodyPr vert="horz" wrap="square" lIns="91431" tIns="45715" rIns="91431" bIns="45715" numCol="1" anchor="t" anchorCtr="0" compatLnSpc="1">
              <a:noAutofit/>
            </a:bodyPr>
            <a:lstStyle/>
            <a:p>
              <a:endParaRPr lang="zh-CN" altLang="en-US" sz="2400">
                <a:solidFill>
                  <a:prstClr val="black"/>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4" name="任意多边形 3"/>
            <p:cNvSpPr/>
            <p:nvPr/>
          </p:nvSpPr>
          <p:spPr bwMode="auto">
            <a:xfrm rot="18000000">
              <a:off x="6474997" y="4101429"/>
              <a:ext cx="1638287" cy="535252"/>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pFill/>
            <a:ln w="19050">
              <a:noFill/>
            </a:ln>
            <a:effectLst/>
          </p:spPr>
          <p:txBody>
            <a:bodyPr vert="horz" wrap="square" lIns="91431" tIns="45715" rIns="91431" bIns="45715" numCol="1" anchor="t" anchorCtr="0" compatLnSpc="1">
              <a:noAutofit/>
            </a:bodyPr>
            <a:lstStyle/>
            <a:p>
              <a:endParaRPr lang="zh-CN" altLang="en-US" sz="2400">
                <a:solidFill>
                  <a:prstClr val="black"/>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5" name="任意多边形 4"/>
            <p:cNvSpPr/>
            <p:nvPr/>
          </p:nvSpPr>
          <p:spPr bwMode="auto">
            <a:xfrm rot="10800000" flipH="1" flipV="1">
              <a:off x="5626413" y="5001261"/>
              <a:ext cx="1638065" cy="535324"/>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pFill/>
            <a:ln w="19050">
              <a:noFill/>
            </a:ln>
            <a:effectLst/>
          </p:spPr>
          <p:txBody>
            <a:bodyPr vert="horz" wrap="square" lIns="91431" tIns="45715" rIns="91431" bIns="45715" numCol="1" anchor="t" anchorCtr="0" compatLnSpc="1">
              <a:noAutofit/>
            </a:bodyPr>
            <a:lstStyle/>
            <a:p>
              <a:endParaRPr lang="zh-CN" altLang="en-US" sz="2400" dirty="0">
                <a:solidFill>
                  <a:prstClr val="black"/>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6" name="任意多边形 5"/>
            <p:cNvSpPr/>
            <p:nvPr/>
          </p:nvSpPr>
          <p:spPr bwMode="auto">
            <a:xfrm rot="14400000" flipH="1" flipV="1">
              <a:off x="4414857" y="4692355"/>
              <a:ext cx="1638287" cy="535252"/>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pFill/>
            <a:ln w="19050">
              <a:noFill/>
            </a:ln>
            <a:effectLst/>
          </p:spPr>
          <p:txBody>
            <a:bodyPr vert="horz" wrap="square" lIns="91431" tIns="45715" rIns="91431" bIns="45715" numCol="1" anchor="t" anchorCtr="0" compatLnSpc="1">
              <a:noAutofit/>
            </a:bodyPr>
            <a:lstStyle/>
            <a:p>
              <a:endParaRPr lang="zh-CN" altLang="en-US" sz="2400">
                <a:solidFill>
                  <a:prstClr val="black"/>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7" name="任意多边形 6"/>
            <p:cNvSpPr/>
            <p:nvPr/>
          </p:nvSpPr>
          <p:spPr bwMode="auto">
            <a:xfrm rot="18000000" flipH="1" flipV="1">
              <a:off x="4031103" y="3493742"/>
              <a:ext cx="1638287" cy="535252"/>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grpFill/>
            <a:ln w="19050">
              <a:noFill/>
            </a:ln>
            <a:effectLst/>
          </p:spPr>
          <p:txBody>
            <a:bodyPr vert="horz" wrap="square" lIns="91431" tIns="45715" rIns="91431" bIns="45715" numCol="1" anchor="t" anchorCtr="0" compatLnSpc="1">
              <a:noAutofit/>
            </a:bodyPr>
            <a:lstStyle/>
            <a:p>
              <a:endParaRPr lang="zh-CN" altLang="en-US" sz="2400">
                <a:solidFill>
                  <a:prstClr val="black"/>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grpSp>
      <p:sp>
        <p:nvSpPr>
          <p:cNvPr id="8" name="任意多边形 7"/>
          <p:cNvSpPr/>
          <p:nvPr/>
        </p:nvSpPr>
        <p:spPr>
          <a:xfrm flipH="1" flipV="1">
            <a:off x="1776104" y="2697458"/>
            <a:ext cx="2821165"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21907" tIns="60953" rIns="121907" bIns="60953" rtlCol="0" anchor="ctr"/>
          <a:lstStyle/>
          <a:p>
            <a:pPr algn="ctr"/>
            <a:endParaRPr lang="zh-CN" altLang="en-US" sz="2400">
              <a:solidFill>
                <a:prstClr val="white"/>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9" name="任意多边形 8"/>
          <p:cNvSpPr/>
          <p:nvPr/>
        </p:nvSpPr>
        <p:spPr>
          <a:xfrm flipH="1">
            <a:off x="1767996" y="4851947"/>
            <a:ext cx="2900597"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21907" tIns="60953" rIns="121907" bIns="60953" rtlCol="0" anchor="ctr"/>
          <a:lstStyle/>
          <a:p>
            <a:pPr algn="ctr"/>
            <a:endParaRPr lang="zh-CN" altLang="en-US" sz="2400">
              <a:solidFill>
                <a:prstClr val="white"/>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0" name="任意多边形 9"/>
          <p:cNvSpPr/>
          <p:nvPr/>
        </p:nvSpPr>
        <p:spPr>
          <a:xfrm flipV="1">
            <a:off x="7476141" y="2719686"/>
            <a:ext cx="2939755"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21907" tIns="60953" rIns="121907" bIns="60953" rtlCol="0" anchor="ctr"/>
          <a:lstStyle/>
          <a:p>
            <a:pPr algn="ctr"/>
            <a:endParaRPr lang="zh-CN" altLang="en-US" sz="2400">
              <a:solidFill>
                <a:srgbClr val="080808"/>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1" name="任意多边形 10"/>
          <p:cNvSpPr/>
          <p:nvPr/>
        </p:nvSpPr>
        <p:spPr>
          <a:xfrm>
            <a:off x="7479285" y="4838835"/>
            <a:ext cx="2939755"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121907" tIns="60953" rIns="121907" bIns="60953" rtlCol="0" anchor="ctr"/>
          <a:lstStyle/>
          <a:p>
            <a:pPr algn="ctr"/>
            <a:endParaRPr lang="zh-CN" altLang="en-US" sz="2400" b="1">
              <a:ln w="12700">
                <a:solidFill>
                  <a:srgbClr val="F45157">
                    <a:satMod val="155000"/>
                  </a:srgbClr>
                </a:solidFill>
                <a:prstDash val="solid"/>
              </a:ln>
              <a:solidFill>
                <a:srgbClr val="8FA3A4">
                  <a:tint val="85000"/>
                  <a:satMod val="155000"/>
                </a:srgbClr>
              </a:solidFill>
              <a:effectLst>
                <a:outerShdw blurRad="41275" dist="20320" dir="1800000" algn="tl" rotWithShape="0">
                  <a:srgbClr val="000000">
                    <a:alpha val="40000"/>
                  </a:srgbClr>
                </a:outerShdw>
              </a:effectLst>
              <a:latin typeface="Noto Serif CJK SC" panose="02020400000000000000" pitchFamily="18" charset="-122"/>
              <a:ea typeface="FZHei-B01S" panose="02010601030101010101" pitchFamily="2" charset="-122"/>
              <a:sym typeface="Noto Serif CJK SC" panose="02020400000000000000" pitchFamily="18" charset="-122"/>
            </a:endParaRPr>
          </a:p>
        </p:txBody>
      </p:sp>
      <p:grpSp>
        <p:nvGrpSpPr>
          <p:cNvPr id="17" name="组合 1"/>
          <p:cNvGrpSpPr/>
          <p:nvPr/>
        </p:nvGrpSpPr>
        <p:grpSpPr>
          <a:xfrm>
            <a:off x="1680106" y="1520073"/>
            <a:ext cx="2351692" cy="1160940"/>
            <a:chOff x="6382170" y="2059994"/>
            <a:chExt cx="1764007" cy="870705"/>
          </a:xfrm>
        </p:grpSpPr>
        <p:sp>
          <p:nvSpPr>
            <p:cNvPr id="18" name="TextBox 20"/>
            <p:cNvSpPr txBox="1"/>
            <p:nvPr/>
          </p:nvSpPr>
          <p:spPr bwMode="auto">
            <a:xfrm>
              <a:off x="6382170" y="2351771"/>
              <a:ext cx="1764007" cy="578928"/>
            </a:xfrm>
            <a:prstGeom prst="rect">
              <a:avLst/>
            </a:prstGeom>
            <a:noFill/>
          </p:spPr>
          <p:txBody>
            <a:bodyPr vert="horz" wrap="square" lIns="124356" tIns="62179" rIns="124356" bIns="62179"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9" name="TextBox 19"/>
            <p:cNvSpPr txBox="1">
              <a:spLocks noChangeArrowheads="1"/>
            </p:cNvSpPr>
            <p:nvPr/>
          </p:nvSpPr>
          <p:spPr bwMode="auto">
            <a:xfrm>
              <a:off x="6382171" y="2059994"/>
              <a:ext cx="1764006" cy="333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4356" tIns="62179" rIns="124356" bIns="62179"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base">
                <a:lnSpc>
                  <a:spcPct val="120000"/>
                </a:lnSpc>
                <a:spcBef>
                  <a:spcPct val="0"/>
                </a:spcBef>
                <a:spcAft>
                  <a:spcPct val="0"/>
                </a:spcAft>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zh-CN"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grpSp>
      <p:grpSp>
        <p:nvGrpSpPr>
          <p:cNvPr id="20" name="组合 1"/>
          <p:cNvGrpSpPr/>
          <p:nvPr/>
        </p:nvGrpSpPr>
        <p:grpSpPr>
          <a:xfrm>
            <a:off x="1680106" y="4320958"/>
            <a:ext cx="2351692" cy="1156505"/>
            <a:chOff x="6382170" y="2120525"/>
            <a:chExt cx="1764007" cy="867379"/>
          </a:xfrm>
        </p:grpSpPr>
        <p:sp>
          <p:nvSpPr>
            <p:cNvPr id="21" name="TextBox 20"/>
            <p:cNvSpPr txBox="1"/>
            <p:nvPr/>
          </p:nvSpPr>
          <p:spPr bwMode="auto">
            <a:xfrm>
              <a:off x="6382170" y="2408976"/>
              <a:ext cx="1764007" cy="578928"/>
            </a:xfrm>
            <a:prstGeom prst="rect">
              <a:avLst/>
            </a:prstGeom>
            <a:noFill/>
          </p:spPr>
          <p:txBody>
            <a:bodyPr vert="horz" wrap="square" lIns="124356" tIns="62179" rIns="124356" bIns="62179"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2" name="TextBox 19"/>
            <p:cNvSpPr txBox="1">
              <a:spLocks noChangeArrowheads="1"/>
            </p:cNvSpPr>
            <p:nvPr/>
          </p:nvSpPr>
          <p:spPr bwMode="auto">
            <a:xfrm>
              <a:off x="6382171" y="2120525"/>
              <a:ext cx="1764006" cy="333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4356" tIns="62179" rIns="124356" bIns="62179"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base">
                <a:lnSpc>
                  <a:spcPct val="120000"/>
                </a:lnSpc>
                <a:spcBef>
                  <a:spcPct val="0"/>
                </a:spcBef>
                <a:spcAft>
                  <a:spcPct val="0"/>
                </a:spcAft>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zh-CN"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grpSp>
      <p:grpSp>
        <p:nvGrpSpPr>
          <p:cNvPr id="23" name="组合 1"/>
          <p:cNvGrpSpPr/>
          <p:nvPr/>
        </p:nvGrpSpPr>
        <p:grpSpPr>
          <a:xfrm>
            <a:off x="8160205" y="1520071"/>
            <a:ext cx="2351692" cy="1199614"/>
            <a:chOff x="6382171" y="2059994"/>
            <a:chExt cx="1764007" cy="899711"/>
          </a:xfrm>
        </p:grpSpPr>
        <p:sp>
          <p:nvSpPr>
            <p:cNvPr id="24" name="TextBox 20"/>
            <p:cNvSpPr txBox="1"/>
            <p:nvPr/>
          </p:nvSpPr>
          <p:spPr bwMode="auto">
            <a:xfrm>
              <a:off x="6382171" y="2380777"/>
              <a:ext cx="1764007" cy="578928"/>
            </a:xfrm>
            <a:prstGeom prst="rect">
              <a:avLst/>
            </a:prstGeom>
            <a:noFill/>
          </p:spPr>
          <p:txBody>
            <a:bodyPr vert="horz" wrap="square" lIns="124356" tIns="62179" rIns="124356" bIns="62179"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5" name="TextBox 19"/>
            <p:cNvSpPr txBox="1">
              <a:spLocks noChangeArrowheads="1"/>
            </p:cNvSpPr>
            <p:nvPr/>
          </p:nvSpPr>
          <p:spPr bwMode="auto">
            <a:xfrm>
              <a:off x="6382172" y="2059994"/>
              <a:ext cx="1764006" cy="333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4356" tIns="62179" rIns="124356" bIns="62179"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base">
                <a:lnSpc>
                  <a:spcPct val="120000"/>
                </a:lnSpc>
                <a:spcBef>
                  <a:spcPct val="0"/>
                </a:spcBef>
                <a:spcAft>
                  <a:spcPct val="0"/>
                </a:spcAft>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zh-CN"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grpSp>
      <p:grpSp>
        <p:nvGrpSpPr>
          <p:cNvPr id="26" name="组合 1"/>
          <p:cNvGrpSpPr/>
          <p:nvPr/>
        </p:nvGrpSpPr>
        <p:grpSpPr>
          <a:xfrm>
            <a:off x="8150292" y="4320958"/>
            <a:ext cx="2361607" cy="1156505"/>
            <a:chOff x="6374734" y="2120525"/>
            <a:chExt cx="1771444" cy="867379"/>
          </a:xfrm>
        </p:grpSpPr>
        <p:sp>
          <p:nvSpPr>
            <p:cNvPr id="27" name="TextBox 20"/>
            <p:cNvSpPr txBox="1"/>
            <p:nvPr/>
          </p:nvSpPr>
          <p:spPr bwMode="auto">
            <a:xfrm>
              <a:off x="6374734" y="2408976"/>
              <a:ext cx="1764007" cy="578928"/>
            </a:xfrm>
            <a:prstGeom prst="rect">
              <a:avLst/>
            </a:prstGeom>
            <a:noFill/>
          </p:spPr>
          <p:txBody>
            <a:bodyPr vert="horz" wrap="square" lIns="124356" tIns="62179" rIns="124356" bIns="62179"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8" name="TextBox 19"/>
            <p:cNvSpPr txBox="1">
              <a:spLocks noChangeArrowheads="1"/>
            </p:cNvSpPr>
            <p:nvPr/>
          </p:nvSpPr>
          <p:spPr bwMode="auto">
            <a:xfrm>
              <a:off x="6382172" y="2120525"/>
              <a:ext cx="1764006" cy="333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4356" tIns="62179" rIns="124356" bIns="62179"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base">
                <a:lnSpc>
                  <a:spcPct val="120000"/>
                </a:lnSpc>
                <a:spcBef>
                  <a:spcPct val="0"/>
                </a:spcBef>
                <a:spcAft>
                  <a:spcPct val="0"/>
                </a:spcAft>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zh-CN"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grpSp>
      <p:sp>
        <p:nvSpPr>
          <p:cNvPr id="29" name="TextBox 19"/>
          <p:cNvSpPr txBox="1">
            <a:spLocks noChangeArrowheads="1"/>
          </p:cNvSpPr>
          <p:nvPr/>
        </p:nvSpPr>
        <p:spPr bwMode="auto">
          <a:xfrm>
            <a:off x="5484969" y="3702918"/>
            <a:ext cx="1235649" cy="987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4381" tIns="62191" rIns="124381" bIns="62191"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标题</a:t>
            </a:r>
            <a:endParaRPr lang="en-US" altLang="zh-CN" sz="2800" b="1" dirty="0">
              <a:latin typeface="方正黑体简体" panose="03000509000000000000" pitchFamily="65" charset="-122"/>
              <a:ea typeface="方正黑体简体" panose="03000509000000000000" pitchFamily="65" charset="-122"/>
              <a:sym typeface="Noto Serif CJK SC" panose="02020400000000000000" pitchFamily="18" charset="-122"/>
            </a:endParaRPr>
          </a:p>
          <a:p>
            <a:pPr algn="ctr" fontAlgn="base">
              <a:spcBef>
                <a:spcPct val="0"/>
              </a:spcBef>
              <a:spcAft>
                <a:spcPct val="0"/>
              </a:spcAft>
            </a:pP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文字</a:t>
            </a:r>
            <a:endParaRPr lang="zh-CN" altLang="zh-CN" sz="2800"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31" name="文本框 30">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4134210790"/>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anim calcmode="lin" valueType="num">
                                      <p:cBhvr>
                                        <p:cTn id="15" dur="500" fill="hold"/>
                                        <p:tgtEl>
                                          <p:spTgt spid="17"/>
                                        </p:tgtEl>
                                        <p:attrNameLst>
                                          <p:attrName>ppt_x</p:attrName>
                                        </p:attrNameLst>
                                      </p:cBhvr>
                                      <p:tavLst>
                                        <p:tav tm="0">
                                          <p:val>
                                            <p:strVal val="#ppt_x"/>
                                          </p:val>
                                        </p:tav>
                                        <p:tav tm="100000">
                                          <p:val>
                                            <p:strVal val="#ppt_x"/>
                                          </p:val>
                                        </p:tav>
                                      </p:tavLst>
                                    </p:anim>
                                    <p:anim calcmode="lin" valueType="num">
                                      <p:cBhvr>
                                        <p:cTn id="16" dur="500" fill="hold"/>
                                        <p:tgtEl>
                                          <p:spTgt spid="17"/>
                                        </p:tgtEl>
                                        <p:attrNameLst>
                                          <p:attrName>ppt_y</p:attrName>
                                        </p:attrNameLst>
                                      </p:cBhvr>
                                      <p:tavLst>
                                        <p:tav tm="0">
                                          <p:val>
                                            <p:strVal val="#ppt_y+.1"/>
                                          </p:val>
                                        </p:tav>
                                        <p:tav tm="100000">
                                          <p:val>
                                            <p:strVal val="#ppt_y"/>
                                          </p:val>
                                        </p:tav>
                                      </p:tavLst>
                                    </p:anim>
                                  </p:childTnLst>
                                </p:cTn>
                              </p:par>
                              <p:par>
                                <p:cTn id="17" presetID="47"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anim calcmode="lin" valueType="num">
                                      <p:cBhvr>
                                        <p:cTn id="20" dur="500" fill="hold"/>
                                        <p:tgtEl>
                                          <p:spTgt spid="20"/>
                                        </p:tgtEl>
                                        <p:attrNameLst>
                                          <p:attrName>ppt_x</p:attrName>
                                        </p:attrNameLst>
                                      </p:cBhvr>
                                      <p:tavLst>
                                        <p:tav tm="0">
                                          <p:val>
                                            <p:strVal val="#ppt_x"/>
                                          </p:val>
                                        </p:tav>
                                        <p:tav tm="100000">
                                          <p:val>
                                            <p:strVal val="#ppt_x"/>
                                          </p:val>
                                        </p:tav>
                                      </p:tavLst>
                                    </p:anim>
                                    <p:anim calcmode="lin" valueType="num">
                                      <p:cBhvr>
                                        <p:cTn id="21" dur="500" fill="hold"/>
                                        <p:tgtEl>
                                          <p:spTgt spid="20"/>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anim calcmode="lin" valueType="num">
                                      <p:cBhvr>
                                        <p:cTn id="25" dur="500" fill="hold"/>
                                        <p:tgtEl>
                                          <p:spTgt spid="23"/>
                                        </p:tgtEl>
                                        <p:attrNameLst>
                                          <p:attrName>ppt_x</p:attrName>
                                        </p:attrNameLst>
                                      </p:cBhvr>
                                      <p:tavLst>
                                        <p:tav tm="0">
                                          <p:val>
                                            <p:strVal val="#ppt_x"/>
                                          </p:val>
                                        </p:tav>
                                        <p:tav tm="100000">
                                          <p:val>
                                            <p:strVal val="#ppt_x"/>
                                          </p:val>
                                        </p:tav>
                                      </p:tavLst>
                                    </p:anim>
                                    <p:anim calcmode="lin" valueType="num">
                                      <p:cBhvr>
                                        <p:cTn id="26" dur="500" fill="hold"/>
                                        <p:tgtEl>
                                          <p:spTgt spid="23"/>
                                        </p:tgtEl>
                                        <p:attrNameLst>
                                          <p:attrName>ppt_y</p:attrName>
                                        </p:attrNameLst>
                                      </p:cBhvr>
                                      <p:tavLst>
                                        <p:tav tm="0">
                                          <p:val>
                                            <p:strVal val="#ppt_y+.1"/>
                                          </p:val>
                                        </p:tav>
                                        <p:tav tm="100000">
                                          <p:val>
                                            <p:strVal val="#ppt_y"/>
                                          </p:val>
                                        </p:tav>
                                      </p:tavLst>
                                    </p:anim>
                                  </p:childTnLst>
                                </p:cTn>
                              </p:par>
                              <p:par>
                                <p:cTn id="27" presetID="47"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anim calcmode="lin" valueType="num">
                                      <p:cBhvr>
                                        <p:cTn id="30" dur="500" fill="hold"/>
                                        <p:tgtEl>
                                          <p:spTgt spid="26"/>
                                        </p:tgtEl>
                                        <p:attrNameLst>
                                          <p:attrName>ppt_x</p:attrName>
                                        </p:attrNameLst>
                                      </p:cBhvr>
                                      <p:tavLst>
                                        <p:tav tm="0">
                                          <p:val>
                                            <p:strVal val="#ppt_x"/>
                                          </p:val>
                                        </p:tav>
                                        <p:tav tm="100000">
                                          <p:val>
                                            <p:strVal val="#ppt_x"/>
                                          </p:val>
                                        </p:tav>
                                      </p:tavLst>
                                    </p:anim>
                                    <p:anim calcmode="lin" valueType="num">
                                      <p:cBhvr>
                                        <p:cTn id="31" dur="500" fill="hold"/>
                                        <p:tgtEl>
                                          <p:spTgt spid="26"/>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anim calcmode="lin" valueType="num">
                                      <p:cBhvr>
                                        <p:cTn id="35" dur="500" fill="hold"/>
                                        <p:tgtEl>
                                          <p:spTgt spid="10"/>
                                        </p:tgtEl>
                                        <p:attrNameLst>
                                          <p:attrName>ppt_x</p:attrName>
                                        </p:attrNameLst>
                                      </p:cBhvr>
                                      <p:tavLst>
                                        <p:tav tm="0">
                                          <p:val>
                                            <p:strVal val="#ppt_x"/>
                                          </p:val>
                                        </p:tav>
                                        <p:tav tm="100000">
                                          <p:val>
                                            <p:strVal val="#ppt_x"/>
                                          </p:val>
                                        </p:tav>
                                      </p:tavLst>
                                    </p:anim>
                                    <p:anim calcmode="lin" valueType="num">
                                      <p:cBhvr>
                                        <p:cTn id="36" dur="500" fill="hold"/>
                                        <p:tgtEl>
                                          <p:spTgt spid="10"/>
                                        </p:tgtEl>
                                        <p:attrNameLst>
                                          <p:attrName>ppt_y</p:attrName>
                                        </p:attrNameLst>
                                      </p:cBhvr>
                                      <p:tavLst>
                                        <p:tav tm="0">
                                          <p:val>
                                            <p:strVal val="#ppt_y+.1"/>
                                          </p:val>
                                        </p:tav>
                                        <p:tav tm="100000">
                                          <p:val>
                                            <p:strVal val="#ppt_y"/>
                                          </p:val>
                                        </p:tav>
                                      </p:tavLst>
                                    </p:anim>
                                  </p:childTnLst>
                                </p:cTn>
                              </p:par>
                              <p:par>
                                <p:cTn id="37" presetID="47" presetClass="entr" presetSubtype="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anim calcmode="lin" valueType="num">
                                      <p:cBhvr>
                                        <p:cTn id="40" dur="500" fill="hold"/>
                                        <p:tgtEl>
                                          <p:spTgt spid="11"/>
                                        </p:tgtEl>
                                        <p:attrNameLst>
                                          <p:attrName>ppt_x</p:attrName>
                                        </p:attrNameLst>
                                      </p:cBhvr>
                                      <p:tavLst>
                                        <p:tav tm="0">
                                          <p:val>
                                            <p:strVal val="#ppt_x"/>
                                          </p:val>
                                        </p:tav>
                                        <p:tav tm="100000">
                                          <p:val>
                                            <p:strVal val="#ppt_x"/>
                                          </p:val>
                                        </p:tav>
                                      </p:tavLst>
                                    </p:anim>
                                    <p:anim calcmode="lin" valueType="num">
                                      <p:cBhvr>
                                        <p:cTn id="41" dur="500" fill="hold"/>
                                        <p:tgtEl>
                                          <p:spTgt spid="11"/>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anim calcmode="lin" valueType="num">
                                      <p:cBhvr>
                                        <p:cTn id="45" dur="500" fill="hold"/>
                                        <p:tgtEl>
                                          <p:spTgt spid="8"/>
                                        </p:tgtEl>
                                        <p:attrNameLst>
                                          <p:attrName>ppt_x</p:attrName>
                                        </p:attrNameLst>
                                      </p:cBhvr>
                                      <p:tavLst>
                                        <p:tav tm="0">
                                          <p:val>
                                            <p:strVal val="#ppt_x"/>
                                          </p:val>
                                        </p:tav>
                                        <p:tav tm="100000">
                                          <p:val>
                                            <p:strVal val="#ppt_x"/>
                                          </p:val>
                                        </p:tav>
                                      </p:tavLst>
                                    </p:anim>
                                    <p:anim calcmode="lin" valueType="num">
                                      <p:cBhvr>
                                        <p:cTn id="46" dur="500" fill="hold"/>
                                        <p:tgtEl>
                                          <p:spTgt spid="8"/>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500"/>
                                        <p:tgtEl>
                                          <p:spTgt spid="9"/>
                                        </p:tgtEl>
                                      </p:cBhvr>
                                    </p:animEffect>
                                    <p:anim calcmode="lin" valueType="num">
                                      <p:cBhvr>
                                        <p:cTn id="50" dur="500" fill="hold"/>
                                        <p:tgtEl>
                                          <p:spTgt spid="9"/>
                                        </p:tgtEl>
                                        <p:attrNameLst>
                                          <p:attrName>ppt_x</p:attrName>
                                        </p:attrNameLst>
                                      </p:cBhvr>
                                      <p:tavLst>
                                        <p:tav tm="0">
                                          <p:val>
                                            <p:strVal val="#ppt_x"/>
                                          </p:val>
                                        </p:tav>
                                        <p:tav tm="100000">
                                          <p:val>
                                            <p:strVal val="#ppt_x"/>
                                          </p:val>
                                        </p:tav>
                                      </p:tavLst>
                                    </p:anim>
                                    <p:anim calcmode="lin" valueType="num">
                                      <p:cBhvr>
                                        <p:cTn id="51"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箭头: 环形 5"/>
          <p:cNvSpPr/>
          <p:nvPr/>
        </p:nvSpPr>
        <p:spPr>
          <a:xfrm rot="18966878">
            <a:off x="4098623" y="2679390"/>
            <a:ext cx="1587633" cy="1587875"/>
          </a:xfrm>
          <a:prstGeom prst="circularArrow">
            <a:avLst>
              <a:gd name="adj1" fmla="val 10980"/>
              <a:gd name="adj2" fmla="val 1142322"/>
              <a:gd name="adj3" fmla="val 4500000"/>
              <a:gd name="adj4" fmla="val 10800000"/>
              <a:gd name="adj5" fmla="val 12500"/>
            </a:avLst>
          </a:prstGeom>
          <a:solidFill>
            <a:schemeClr val="accent1">
              <a:lumMod val="40000"/>
              <a:lumOff val="60000"/>
            </a:schemeClr>
          </a:solidFill>
          <a:ln w="19050">
            <a:solidFill>
              <a:schemeClr val="accent1">
                <a:lumMod val="60000"/>
                <a:lumOff val="4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sp>
      <p:sp>
        <p:nvSpPr>
          <p:cNvPr id="12" name="箭头: 环形 11"/>
          <p:cNvSpPr/>
          <p:nvPr/>
        </p:nvSpPr>
        <p:spPr>
          <a:xfrm rot="2633122" flipV="1">
            <a:off x="2711808" y="2679390"/>
            <a:ext cx="1587633" cy="1587875"/>
          </a:xfrm>
          <a:prstGeom prst="circularArrow">
            <a:avLst>
              <a:gd name="adj1" fmla="val 10980"/>
              <a:gd name="adj2" fmla="val 1142322"/>
              <a:gd name="adj3" fmla="val 4500000"/>
              <a:gd name="adj4" fmla="val 10800000"/>
              <a:gd name="adj5" fmla="val 12500"/>
            </a:avLst>
          </a:prstGeom>
          <a:solidFill>
            <a:srgbClr val="4472C4"/>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sp>
      <p:sp>
        <p:nvSpPr>
          <p:cNvPr id="15" name="箭头: 环形 14"/>
          <p:cNvSpPr/>
          <p:nvPr/>
        </p:nvSpPr>
        <p:spPr>
          <a:xfrm rot="18966878">
            <a:off x="6872254" y="2679390"/>
            <a:ext cx="1587633" cy="1587875"/>
          </a:xfrm>
          <a:prstGeom prst="circularArrow">
            <a:avLst>
              <a:gd name="adj1" fmla="val 10980"/>
              <a:gd name="adj2" fmla="val 1142322"/>
              <a:gd name="adj3" fmla="val 4500000"/>
              <a:gd name="adj4" fmla="val 10800000"/>
              <a:gd name="adj5" fmla="val 12500"/>
            </a:avLst>
          </a:prstGeom>
          <a:solidFill>
            <a:schemeClr val="accent1">
              <a:lumMod val="40000"/>
              <a:lumOff val="60000"/>
            </a:schemeClr>
          </a:solidFill>
          <a:ln w="19050">
            <a:solidFill>
              <a:schemeClr val="accent1">
                <a:lumMod val="60000"/>
                <a:lumOff val="4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sp>
      <p:sp>
        <p:nvSpPr>
          <p:cNvPr id="16" name="箭头: 环形 15"/>
          <p:cNvSpPr/>
          <p:nvPr/>
        </p:nvSpPr>
        <p:spPr>
          <a:xfrm rot="2633122" flipV="1">
            <a:off x="5485439" y="2679390"/>
            <a:ext cx="1587633" cy="1587875"/>
          </a:xfrm>
          <a:prstGeom prst="circularArrow">
            <a:avLst>
              <a:gd name="adj1" fmla="val 10980"/>
              <a:gd name="adj2" fmla="val 1142322"/>
              <a:gd name="adj3" fmla="val 4500000"/>
              <a:gd name="adj4" fmla="val 10800000"/>
              <a:gd name="adj5" fmla="val 12500"/>
            </a:avLst>
          </a:prstGeom>
          <a:solidFill>
            <a:schemeClr val="accent1"/>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sp>
      <p:sp>
        <p:nvSpPr>
          <p:cNvPr id="17" name="箭头: 环形 16"/>
          <p:cNvSpPr/>
          <p:nvPr/>
        </p:nvSpPr>
        <p:spPr>
          <a:xfrm rot="2633122" flipV="1">
            <a:off x="8259070" y="2679390"/>
            <a:ext cx="1587633" cy="1587875"/>
          </a:xfrm>
          <a:prstGeom prst="circularArrow">
            <a:avLst>
              <a:gd name="adj1" fmla="val 10980"/>
              <a:gd name="adj2" fmla="val 1142322"/>
              <a:gd name="adj3" fmla="val 4500000"/>
              <a:gd name="adj4" fmla="val 10800000"/>
              <a:gd name="adj5" fmla="val 12500"/>
            </a:avLst>
          </a:prstGeom>
          <a:solidFill>
            <a:schemeClr val="accent1"/>
          </a:solidFill>
          <a:ln w="19050">
            <a:noFill/>
            <a:prstDash val="sysDash"/>
          </a:ln>
        </p:spPr>
        <p:style>
          <a:lnRef idx="2">
            <a:schemeClr val="accent1">
              <a:shade val="50000"/>
            </a:schemeClr>
          </a:lnRef>
          <a:fillRef idx="1">
            <a:schemeClr val="accent1"/>
          </a:fillRef>
          <a:effectRef idx="0">
            <a:schemeClr val="accent1"/>
          </a:effectRef>
          <a:fontRef idx="minor">
            <a:schemeClr val="lt1"/>
          </a:fontRef>
        </p:style>
      </p:sp>
      <p:sp>
        <p:nvSpPr>
          <p:cNvPr id="19" name="Freeform 28"/>
          <p:cNvSpPr>
            <a:spLocks noEditPoints="1"/>
          </p:cNvSpPr>
          <p:nvPr/>
        </p:nvSpPr>
        <p:spPr bwMode="auto">
          <a:xfrm>
            <a:off x="7493544" y="3282826"/>
            <a:ext cx="345051" cy="343912"/>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20 h 128"/>
              <a:gd name="T12" fmla="*/ 8 w 128"/>
              <a:gd name="T13" fmla="*/ 64 h 128"/>
              <a:gd name="T14" fmla="*/ 64 w 128"/>
              <a:gd name="T15" fmla="*/ 8 h 128"/>
              <a:gd name="T16" fmla="*/ 120 w 128"/>
              <a:gd name="T17" fmla="*/ 64 h 128"/>
              <a:gd name="T18" fmla="*/ 64 w 128"/>
              <a:gd name="T19" fmla="*/ 120 h 128"/>
              <a:gd name="T20" fmla="*/ 70 w 128"/>
              <a:gd name="T21" fmla="*/ 61 h 128"/>
              <a:gd name="T22" fmla="*/ 58 w 128"/>
              <a:gd name="T23" fmla="*/ 55 h 128"/>
              <a:gd name="T24" fmla="*/ 64 w 128"/>
              <a:gd name="T25" fmla="*/ 51 h 128"/>
              <a:gd name="T26" fmla="*/ 69 w 128"/>
              <a:gd name="T27" fmla="*/ 53 h 128"/>
              <a:gd name="T28" fmla="*/ 70 w 128"/>
              <a:gd name="T29" fmla="*/ 55 h 128"/>
              <a:gd name="T30" fmla="*/ 72 w 128"/>
              <a:gd name="T31" fmla="*/ 56 h 128"/>
              <a:gd name="T32" fmla="*/ 77 w 128"/>
              <a:gd name="T33" fmla="*/ 56 h 128"/>
              <a:gd name="T34" fmla="*/ 79 w 128"/>
              <a:gd name="T35" fmla="*/ 55 h 128"/>
              <a:gd name="T36" fmla="*/ 68 w 128"/>
              <a:gd name="T37" fmla="*/ 43 h 128"/>
              <a:gd name="T38" fmla="*/ 68 w 128"/>
              <a:gd name="T39" fmla="*/ 38 h 128"/>
              <a:gd name="T40" fmla="*/ 67 w 128"/>
              <a:gd name="T41" fmla="*/ 36 h 128"/>
              <a:gd name="T42" fmla="*/ 62 w 128"/>
              <a:gd name="T43" fmla="*/ 36 h 128"/>
              <a:gd name="T44" fmla="*/ 60 w 128"/>
              <a:gd name="T45" fmla="*/ 38 h 128"/>
              <a:gd name="T46" fmla="*/ 60 w 128"/>
              <a:gd name="T47" fmla="*/ 43 h 128"/>
              <a:gd name="T48" fmla="*/ 49 w 128"/>
              <a:gd name="T49" fmla="*/ 55 h 128"/>
              <a:gd name="T50" fmla="*/ 60 w 128"/>
              <a:gd name="T51" fmla="*/ 68 h 128"/>
              <a:gd name="T52" fmla="*/ 71 w 128"/>
              <a:gd name="T53" fmla="*/ 73 h 128"/>
              <a:gd name="T54" fmla="*/ 65 w 128"/>
              <a:gd name="T55" fmla="*/ 77 h 128"/>
              <a:gd name="T56" fmla="*/ 59 w 128"/>
              <a:gd name="T57" fmla="*/ 75 h 128"/>
              <a:gd name="T58" fmla="*/ 58 w 128"/>
              <a:gd name="T59" fmla="*/ 73 h 128"/>
              <a:gd name="T60" fmla="*/ 56 w 128"/>
              <a:gd name="T61" fmla="*/ 71 h 128"/>
              <a:gd name="T62" fmla="*/ 50 w 128"/>
              <a:gd name="T63" fmla="*/ 71 h 128"/>
              <a:gd name="T64" fmla="*/ 48 w 128"/>
              <a:gd name="T65" fmla="*/ 73 h 128"/>
              <a:gd name="T66" fmla="*/ 60 w 128"/>
              <a:gd name="T67" fmla="*/ 86 h 128"/>
              <a:gd name="T68" fmla="*/ 60 w 128"/>
              <a:gd name="T69" fmla="*/ 90 h 128"/>
              <a:gd name="T70" fmla="*/ 62 w 128"/>
              <a:gd name="T71" fmla="*/ 92 h 128"/>
              <a:gd name="T72" fmla="*/ 67 w 128"/>
              <a:gd name="T73" fmla="*/ 92 h 128"/>
              <a:gd name="T74" fmla="*/ 68 w 128"/>
              <a:gd name="T75" fmla="*/ 90 h 128"/>
              <a:gd name="T76" fmla="*/ 68 w 128"/>
              <a:gd name="T77" fmla="*/ 86 h 128"/>
              <a:gd name="T78" fmla="*/ 80 w 128"/>
              <a:gd name="T79" fmla="*/ 73 h 128"/>
              <a:gd name="T80" fmla="*/ 70 w 128"/>
              <a:gd name="T81" fmla="*/ 6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8" h="128">
                <a:moveTo>
                  <a:pt x="64" y="0"/>
                </a:moveTo>
                <a:cubicBezTo>
                  <a:pt x="29" y="0"/>
                  <a:pt x="0" y="29"/>
                  <a:pt x="0" y="64"/>
                </a:cubicBezTo>
                <a:cubicBezTo>
                  <a:pt x="0" y="100"/>
                  <a:pt x="29" y="128"/>
                  <a:pt x="64" y="128"/>
                </a:cubicBezTo>
                <a:cubicBezTo>
                  <a:pt x="100" y="128"/>
                  <a:pt x="128" y="100"/>
                  <a:pt x="128" y="64"/>
                </a:cubicBezTo>
                <a:cubicBezTo>
                  <a:pt x="128" y="29"/>
                  <a:pt x="100" y="0"/>
                  <a:pt x="64" y="0"/>
                </a:cubicBezTo>
                <a:close/>
                <a:moveTo>
                  <a:pt x="64" y="120"/>
                </a:moveTo>
                <a:cubicBezTo>
                  <a:pt x="33" y="120"/>
                  <a:pt x="8" y="95"/>
                  <a:pt x="8" y="64"/>
                </a:cubicBezTo>
                <a:cubicBezTo>
                  <a:pt x="8" y="33"/>
                  <a:pt x="33" y="8"/>
                  <a:pt x="64" y="8"/>
                </a:cubicBezTo>
                <a:cubicBezTo>
                  <a:pt x="95" y="8"/>
                  <a:pt x="120" y="33"/>
                  <a:pt x="120" y="64"/>
                </a:cubicBezTo>
                <a:cubicBezTo>
                  <a:pt x="120" y="95"/>
                  <a:pt x="95" y="120"/>
                  <a:pt x="64" y="120"/>
                </a:cubicBezTo>
                <a:close/>
                <a:moveTo>
                  <a:pt x="70" y="61"/>
                </a:moveTo>
                <a:cubicBezTo>
                  <a:pt x="67" y="60"/>
                  <a:pt x="58" y="59"/>
                  <a:pt x="58" y="55"/>
                </a:cubicBezTo>
                <a:cubicBezTo>
                  <a:pt x="58" y="52"/>
                  <a:pt x="62" y="51"/>
                  <a:pt x="64" y="51"/>
                </a:cubicBezTo>
                <a:cubicBezTo>
                  <a:pt x="65" y="51"/>
                  <a:pt x="68" y="52"/>
                  <a:pt x="69" y="53"/>
                </a:cubicBezTo>
                <a:cubicBezTo>
                  <a:pt x="69" y="53"/>
                  <a:pt x="70" y="54"/>
                  <a:pt x="70" y="55"/>
                </a:cubicBezTo>
                <a:cubicBezTo>
                  <a:pt x="70" y="56"/>
                  <a:pt x="70" y="56"/>
                  <a:pt x="72" y="56"/>
                </a:cubicBezTo>
                <a:cubicBezTo>
                  <a:pt x="77" y="56"/>
                  <a:pt x="77" y="56"/>
                  <a:pt x="77" y="56"/>
                </a:cubicBezTo>
                <a:cubicBezTo>
                  <a:pt x="79" y="56"/>
                  <a:pt x="79" y="56"/>
                  <a:pt x="79" y="55"/>
                </a:cubicBezTo>
                <a:cubicBezTo>
                  <a:pt x="79" y="48"/>
                  <a:pt x="74" y="44"/>
                  <a:pt x="68" y="43"/>
                </a:cubicBezTo>
                <a:cubicBezTo>
                  <a:pt x="68" y="38"/>
                  <a:pt x="68" y="38"/>
                  <a:pt x="68" y="38"/>
                </a:cubicBezTo>
                <a:cubicBezTo>
                  <a:pt x="68" y="37"/>
                  <a:pt x="68" y="36"/>
                  <a:pt x="67" y="36"/>
                </a:cubicBezTo>
                <a:cubicBezTo>
                  <a:pt x="62" y="36"/>
                  <a:pt x="62" y="36"/>
                  <a:pt x="62" y="36"/>
                </a:cubicBezTo>
                <a:cubicBezTo>
                  <a:pt x="60" y="36"/>
                  <a:pt x="60" y="37"/>
                  <a:pt x="60" y="38"/>
                </a:cubicBezTo>
                <a:cubicBezTo>
                  <a:pt x="60" y="43"/>
                  <a:pt x="60" y="43"/>
                  <a:pt x="60" y="43"/>
                </a:cubicBezTo>
                <a:cubicBezTo>
                  <a:pt x="54" y="44"/>
                  <a:pt x="49" y="48"/>
                  <a:pt x="49" y="55"/>
                </a:cubicBezTo>
                <a:cubicBezTo>
                  <a:pt x="49" y="63"/>
                  <a:pt x="54" y="66"/>
                  <a:pt x="60" y="68"/>
                </a:cubicBezTo>
                <a:cubicBezTo>
                  <a:pt x="65" y="69"/>
                  <a:pt x="71" y="69"/>
                  <a:pt x="71" y="73"/>
                </a:cubicBezTo>
                <a:cubicBezTo>
                  <a:pt x="71" y="77"/>
                  <a:pt x="68" y="77"/>
                  <a:pt x="65" y="77"/>
                </a:cubicBezTo>
                <a:cubicBezTo>
                  <a:pt x="63" y="77"/>
                  <a:pt x="60" y="77"/>
                  <a:pt x="59" y="75"/>
                </a:cubicBezTo>
                <a:cubicBezTo>
                  <a:pt x="58" y="74"/>
                  <a:pt x="58" y="73"/>
                  <a:pt x="58" y="73"/>
                </a:cubicBezTo>
                <a:cubicBezTo>
                  <a:pt x="58" y="71"/>
                  <a:pt x="57" y="71"/>
                  <a:pt x="56" y="71"/>
                </a:cubicBezTo>
                <a:cubicBezTo>
                  <a:pt x="50" y="71"/>
                  <a:pt x="50" y="71"/>
                  <a:pt x="50" y="71"/>
                </a:cubicBezTo>
                <a:cubicBezTo>
                  <a:pt x="49" y="71"/>
                  <a:pt x="48" y="71"/>
                  <a:pt x="48" y="73"/>
                </a:cubicBezTo>
                <a:cubicBezTo>
                  <a:pt x="48" y="80"/>
                  <a:pt x="54" y="84"/>
                  <a:pt x="60" y="86"/>
                </a:cubicBezTo>
                <a:cubicBezTo>
                  <a:pt x="60" y="90"/>
                  <a:pt x="60" y="90"/>
                  <a:pt x="60" y="90"/>
                </a:cubicBezTo>
                <a:cubicBezTo>
                  <a:pt x="60" y="92"/>
                  <a:pt x="60" y="92"/>
                  <a:pt x="62" y="92"/>
                </a:cubicBezTo>
                <a:cubicBezTo>
                  <a:pt x="67" y="92"/>
                  <a:pt x="67" y="92"/>
                  <a:pt x="67" y="92"/>
                </a:cubicBezTo>
                <a:cubicBezTo>
                  <a:pt x="68" y="92"/>
                  <a:pt x="68" y="92"/>
                  <a:pt x="68" y="90"/>
                </a:cubicBezTo>
                <a:cubicBezTo>
                  <a:pt x="68" y="86"/>
                  <a:pt x="68" y="86"/>
                  <a:pt x="68" y="86"/>
                </a:cubicBezTo>
                <a:cubicBezTo>
                  <a:pt x="75" y="85"/>
                  <a:pt x="80" y="80"/>
                  <a:pt x="80" y="73"/>
                </a:cubicBezTo>
                <a:cubicBezTo>
                  <a:pt x="80" y="64"/>
                  <a:pt x="74" y="62"/>
                  <a:pt x="70" y="61"/>
                </a:cubicBezTo>
                <a:close/>
              </a:path>
            </a:pathLst>
          </a:custGeom>
          <a:solidFill>
            <a:schemeClr val="bg1">
              <a:lumMod val="6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42"/>
          <p:cNvSpPr>
            <a:spLocks noEditPoints="1"/>
          </p:cNvSpPr>
          <p:nvPr/>
        </p:nvSpPr>
        <p:spPr bwMode="auto">
          <a:xfrm>
            <a:off x="6094221" y="3282257"/>
            <a:ext cx="345051" cy="345051"/>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20 h 128"/>
              <a:gd name="T12" fmla="*/ 8 w 128"/>
              <a:gd name="T13" fmla="*/ 64 h 128"/>
              <a:gd name="T14" fmla="*/ 64 w 128"/>
              <a:gd name="T15" fmla="*/ 8 h 128"/>
              <a:gd name="T16" fmla="*/ 120 w 128"/>
              <a:gd name="T17" fmla="*/ 64 h 128"/>
              <a:gd name="T18" fmla="*/ 64 w 128"/>
              <a:gd name="T19" fmla="*/ 120 h 128"/>
              <a:gd name="T20" fmla="*/ 85 w 128"/>
              <a:gd name="T21" fmla="*/ 49 h 128"/>
              <a:gd name="T22" fmla="*/ 60 w 128"/>
              <a:gd name="T23" fmla="*/ 74 h 128"/>
              <a:gd name="T24" fmla="*/ 46 w 128"/>
              <a:gd name="T25" fmla="*/ 61 h 128"/>
              <a:gd name="T26" fmla="*/ 41 w 128"/>
              <a:gd name="T27" fmla="*/ 61 h 128"/>
              <a:gd name="T28" fmla="*/ 41 w 128"/>
              <a:gd name="T29" fmla="*/ 66 h 128"/>
              <a:gd name="T30" fmla="*/ 56 w 128"/>
              <a:gd name="T31" fmla="*/ 82 h 128"/>
              <a:gd name="T32" fmla="*/ 57 w 128"/>
              <a:gd name="T33" fmla="*/ 83 h 128"/>
              <a:gd name="T34" fmla="*/ 60 w 128"/>
              <a:gd name="T35" fmla="*/ 84 h 128"/>
              <a:gd name="T36" fmla="*/ 63 w 128"/>
              <a:gd name="T37" fmla="*/ 83 h 128"/>
              <a:gd name="T38" fmla="*/ 63 w 128"/>
              <a:gd name="T39" fmla="*/ 82 h 128"/>
              <a:gd name="T40" fmla="*/ 91 w 128"/>
              <a:gd name="T41" fmla="*/ 54 h 128"/>
              <a:gd name="T42" fmla="*/ 91 w 128"/>
              <a:gd name="T43" fmla="*/ 49 h 128"/>
              <a:gd name="T44" fmla="*/ 85 w 128"/>
              <a:gd name="T45" fmla="*/ 4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28">
                <a:moveTo>
                  <a:pt x="64" y="0"/>
                </a:moveTo>
                <a:cubicBezTo>
                  <a:pt x="28" y="0"/>
                  <a:pt x="0" y="28"/>
                  <a:pt x="0" y="64"/>
                </a:cubicBezTo>
                <a:cubicBezTo>
                  <a:pt x="0" y="99"/>
                  <a:pt x="28" y="128"/>
                  <a:pt x="64" y="128"/>
                </a:cubicBezTo>
                <a:cubicBezTo>
                  <a:pt x="99" y="128"/>
                  <a:pt x="128" y="99"/>
                  <a:pt x="128" y="64"/>
                </a:cubicBezTo>
                <a:cubicBezTo>
                  <a:pt x="128" y="28"/>
                  <a:pt x="99" y="0"/>
                  <a:pt x="64" y="0"/>
                </a:cubicBezTo>
                <a:close/>
                <a:moveTo>
                  <a:pt x="64" y="120"/>
                </a:moveTo>
                <a:cubicBezTo>
                  <a:pt x="33" y="120"/>
                  <a:pt x="8" y="95"/>
                  <a:pt x="8" y="64"/>
                </a:cubicBezTo>
                <a:cubicBezTo>
                  <a:pt x="8" y="33"/>
                  <a:pt x="33" y="8"/>
                  <a:pt x="64" y="8"/>
                </a:cubicBezTo>
                <a:cubicBezTo>
                  <a:pt x="95" y="8"/>
                  <a:pt x="120" y="33"/>
                  <a:pt x="120" y="64"/>
                </a:cubicBezTo>
                <a:cubicBezTo>
                  <a:pt x="120" y="95"/>
                  <a:pt x="95" y="120"/>
                  <a:pt x="64" y="120"/>
                </a:cubicBezTo>
                <a:close/>
                <a:moveTo>
                  <a:pt x="85" y="49"/>
                </a:moveTo>
                <a:cubicBezTo>
                  <a:pt x="60" y="74"/>
                  <a:pt x="60" y="74"/>
                  <a:pt x="60" y="74"/>
                </a:cubicBezTo>
                <a:cubicBezTo>
                  <a:pt x="46" y="61"/>
                  <a:pt x="46" y="61"/>
                  <a:pt x="46" y="61"/>
                </a:cubicBezTo>
                <a:cubicBezTo>
                  <a:pt x="45" y="59"/>
                  <a:pt x="42" y="59"/>
                  <a:pt x="41" y="61"/>
                </a:cubicBezTo>
                <a:cubicBezTo>
                  <a:pt x="39" y="62"/>
                  <a:pt x="39" y="65"/>
                  <a:pt x="41" y="66"/>
                </a:cubicBezTo>
                <a:cubicBezTo>
                  <a:pt x="56" y="82"/>
                  <a:pt x="56" y="82"/>
                  <a:pt x="56" y="82"/>
                </a:cubicBezTo>
                <a:cubicBezTo>
                  <a:pt x="56" y="82"/>
                  <a:pt x="57" y="82"/>
                  <a:pt x="57" y="83"/>
                </a:cubicBezTo>
                <a:cubicBezTo>
                  <a:pt x="58" y="83"/>
                  <a:pt x="59" y="84"/>
                  <a:pt x="60" y="84"/>
                </a:cubicBezTo>
                <a:cubicBezTo>
                  <a:pt x="61" y="84"/>
                  <a:pt x="62" y="83"/>
                  <a:pt x="63" y="83"/>
                </a:cubicBezTo>
                <a:cubicBezTo>
                  <a:pt x="63" y="82"/>
                  <a:pt x="63" y="82"/>
                  <a:pt x="63" y="82"/>
                </a:cubicBezTo>
                <a:cubicBezTo>
                  <a:pt x="91" y="54"/>
                  <a:pt x="91" y="54"/>
                  <a:pt x="91" y="54"/>
                </a:cubicBezTo>
                <a:cubicBezTo>
                  <a:pt x="92" y="53"/>
                  <a:pt x="92" y="50"/>
                  <a:pt x="91" y="49"/>
                </a:cubicBezTo>
                <a:cubicBezTo>
                  <a:pt x="89" y="47"/>
                  <a:pt x="87" y="47"/>
                  <a:pt x="85" y="49"/>
                </a:cubicBezTo>
                <a:close/>
              </a:path>
            </a:pathLst>
          </a:custGeom>
          <a:solidFill>
            <a:schemeClr val="bg1">
              <a:lumMod val="6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44"/>
          <p:cNvSpPr>
            <a:spLocks noEditPoints="1"/>
          </p:cNvSpPr>
          <p:nvPr/>
        </p:nvSpPr>
        <p:spPr bwMode="auto">
          <a:xfrm>
            <a:off x="4698506" y="3342042"/>
            <a:ext cx="343912" cy="225480"/>
          </a:xfrm>
          <a:custGeom>
            <a:avLst/>
            <a:gdLst>
              <a:gd name="T0" fmla="*/ 116 w 128"/>
              <a:gd name="T1" fmla="*/ 0 h 84"/>
              <a:gd name="T2" fmla="*/ 12 w 128"/>
              <a:gd name="T3" fmla="*/ 0 h 84"/>
              <a:gd name="T4" fmla="*/ 0 w 128"/>
              <a:gd name="T5" fmla="*/ 12 h 84"/>
              <a:gd name="T6" fmla="*/ 0 w 128"/>
              <a:gd name="T7" fmla="*/ 72 h 84"/>
              <a:gd name="T8" fmla="*/ 12 w 128"/>
              <a:gd name="T9" fmla="*/ 84 h 84"/>
              <a:gd name="T10" fmla="*/ 116 w 128"/>
              <a:gd name="T11" fmla="*/ 84 h 84"/>
              <a:gd name="T12" fmla="*/ 128 w 128"/>
              <a:gd name="T13" fmla="*/ 72 h 84"/>
              <a:gd name="T14" fmla="*/ 128 w 128"/>
              <a:gd name="T15" fmla="*/ 12 h 84"/>
              <a:gd name="T16" fmla="*/ 116 w 128"/>
              <a:gd name="T17" fmla="*/ 0 h 84"/>
              <a:gd name="T18" fmla="*/ 16 w 128"/>
              <a:gd name="T19" fmla="*/ 8 h 84"/>
              <a:gd name="T20" fmla="*/ 112 w 128"/>
              <a:gd name="T21" fmla="*/ 8 h 84"/>
              <a:gd name="T22" fmla="*/ 115 w 128"/>
              <a:gd name="T23" fmla="*/ 8 h 84"/>
              <a:gd name="T24" fmla="*/ 67 w 128"/>
              <a:gd name="T25" fmla="*/ 51 h 84"/>
              <a:gd name="T26" fmla="*/ 64 w 128"/>
              <a:gd name="T27" fmla="*/ 52 h 84"/>
              <a:gd name="T28" fmla="*/ 61 w 128"/>
              <a:gd name="T29" fmla="*/ 51 h 84"/>
              <a:gd name="T30" fmla="*/ 14 w 128"/>
              <a:gd name="T31" fmla="*/ 8 h 84"/>
              <a:gd name="T32" fmla="*/ 16 w 128"/>
              <a:gd name="T33" fmla="*/ 8 h 84"/>
              <a:gd name="T34" fmla="*/ 8 w 128"/>
              <a:gd name="T35" fmla="*/ 70 h 84"/>
              <a:gd name="T36" fmla="*/ 8 w 128"/>
              <a:gd name="T37" fmla="*/ 68 h 84"/>
              <a:gd name="T38" fmla="*/ 8 w 128"/>
              <a:gd name="T39" fmla="*/ 16 h 84"/>
              <a:gd name="T40" fmla="*/ 8 w 128"/>
              <a:gd name="T41" fmla="*/ 14 h 84"/>
              <a:gd name="T42" fmla="*/ 40 w 128"/>
              <a:gd name="T43" fmla="*/ 42 h 84"/>
              <a:gd name="T44" fmla="*/ 8 w 128"/>
              <a:gd name="T45" fmla="*/ 70 h 84"/>
              <a:gd name="T46" fmla="*/ 112 w 128"/>
              <a:gd name="T47" fmla="*/ 76 h 84"/>
              <a:gd name="T48" fmla="*/ 16 w 128"/>
              <a:gd name="T49" fmla="*/ 76 h 84"/>
              <a:gd name="T50" fmla="*/ 14 w 128"/>
              <a:gd name="T51" fmla="*/ 76 h 84"/>
              <a:gd name="T52" fmla="*/ 46 w 128"/>
              <a:gd name="T53" fmla="*/ 48 h 84"/>
              <a:gd name="T54" fmla="*/ 56 w 128"/>
              <a:gd name="T55" fmla="*/ 57 h 84"/>
              <a:gd name="T56" fmla="*/ 72 w 128"/>
              <a:gd name="T57" fmla="*/ 57 h 84"/>
              <a:gd name="T58" fmla="*/ 82 w 128"/>
              <a:gd name="T59" fmla="*/ 48 h 84"/>
              <a:gd name="T60" fmla="*/ 113 w 128"/>
              <a:gd name="T61" fmla="*/ 76 h 84"/>
              <a:gd name="T62" fmla="*/ 112 w 128"/>
              <a:gd name="T63" fmla="*/ 76 h 84"/>
              <a:gd name="T64" fmla="*/ 120 w 128"/>
              <a:gd name="T65" fmla="*/ 68 h 84"/>
              <a:gd name="T66" fmla="*/ 119 w 128"/>
              <a:gd name="T67" fmla="*/ 70 h 84"/>
              <a:gd name="T68" fmla="*/ 88 w 128"/>
              <a:gd name="T69" fmla="*/ 43 h 84"/>
              <a:gd name="T70" fmla="*/ 120 w 128"/>
              <a:gd name="T71" fmla="*/ 15 h 84"/>
              <a:gd name="T72" fmla="*/ 120 w 128"/>
              <a:gd name="T73" fmla="*/ 16 h 84"/>
              <a:gd name="T74" fmla="*/ 120 w 128"/>
              <a:gd name="T75" fmla="*/ 6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84">
                <a:moveTo>
                  <a:pt x="116" y="0"/>
                </a:moveTo>
                <a:cubicBezTo>
                  <a:pt x="12" y="0"/>
                  <a:pt x="12" y="0"/>
                  <a:pt x="12" y="0"/>
                </a:cubicBezTo>
                <a:cubicBezTo>
                  <a:pt x="5" y="0"/>
                  <a:pt x="0" y="5"/>
                  <a:pt x="0" y="12"/>
                </a:cubicBezTo>
                <a:cubicBezTo>
                  <a:pt x="0" y="72"/>
                  <a:pt x="0" y="72"/>
                  <a:pt x="0" y="72"/>
                </a:cubicBezTo>
                <a:cubicBezTo>
                  <a:pt x="0" y="78"/>
                  <a:pt x="5" y="84"/>
                  <a:pt x="12" y="84"/>
                </a:cubicBezTo>
                <a:cubicBezTo>
                  <a:pt x="116" y="84"/>
                  <a:pt x="116" y="84"/>
                  <a:pt x="116" y="84"/>
                </a:cubicBezTo>
                <a:cubicBezTo>
                  <a:pt x="122" y="84"/>
                  <a:pt x="128" y="78"/>
                  <a:pt x="128" y="72"/>
                </a:cubicBezTo>
                <a:cubicBezTo>
                  <a:pt x="128" y="12"/>
                  <a:pt x="128" y="12"/>
                  <a:pt x="128" y="12"/>
                </a:cubicBezTo>
                <a:cubicBezTo>
                  <a:pt x="128" y="5"/>
                  <a:pt x="122" y="0"/>
                  <a:pt x="116" y="0"/>
                </a:cubicBezTo>
                <a:close/>
                <a:moveTo>
                  <a:pt x="16" y="8"/>
                </a:moveTo>
                <a:cubicBezTo>
                  <a:pt x="112" y="8"/>
                  <a:pt x="112" y="8"/>
                  <a:pt x="112" y="8"/>
                </a:cubicBezTo>
                <a:cubicBezTo>
                  <a:pt x="113" y="8"/>
                  <a:pt x="114" y="8"/>
                  <a:pt x="115" y="8"/>
                </a:cubicBezTo>
                <a:cubicBezTo>
                  <a:pt x="67" y="51"/>
                  <a:pt x="67" y="51"/>
                  <a:pt x="67" y="51"/>
                </a:cubicBezTo>
                <a:cubicBezTo>
                  <a:pt x="66" y="52"/>
                  <a:pt x="65" y="52"/>
                  <a:pt x="64" y="52"/>
                </a:cubicBezTo>
                <a:cubicBezTo>
                  <a:pt x="63" y="52"/>
                  <a:pt x="62" y="52"/>
                  <a:pt x="61" y="51"/>
                </a:cubicBezTo>
                <a:cubicBezTo>
                  <a:pt x="14" y="8"/>
                  <a:pt x="14" y="8"/>
                  <a:pt x="14" y="8"/>
                </a:cubicBezTo>
                <a:cubicBezTo>
                  <a:pt x="14" y="8"/>
                  <a:pt x="15" y="8"/>
                  <a:pt x="16" y="8"/>
                </a:cubicBezTo>
                <a:close/>
                <a:moveTo>
                  <a:pt x="8" y="70"/>
                </a:moveTo>
                <a:cubicBezTo>
                  <a:pt x="8" y="69"/>
                  <a:pt x="8" y="69"/>
                  <a:pt x="8" y="68"/>
                </a:cubicBezTo>
                <a:cubicBezTo>
                  <a:pt x="8" y="16"/>
                  <a:pt x="8" y="16"/>
                  <a:pt x="8" y="16"/>
                </a:cubicBezTo>
                <a:cubicBezTo>
                  <a:pt x="8" y="15"/>
                  <a:pt x="8" y="14"/>
                  <a:pt x="8" y="14"/>
                </a:cubicBezTo>
                <a:cubicBezTo>
                  <a:pt x="40" y="42"/>
                  <a:pt x="40" y="42"/>
                  <a:pt x="40" y="42"/>
                </a:cubicBezTo>
                <a:lnTo>
                  <a:pt x="8" y="70"/>
                </a:lnTo>
                <a:close/>
                <a:moveTo>
                  <a:pt x="112" y="76"/>
                </a:moveTo>
                <a:cubicBezTo>
                  <a:pt x="16" y="76"/>
                  <a:pt x="16" y="76"/>
                  <a:pt x="16" y="76"/>
                </a:cubicBezTo>
                <a:cubicBezTo>
                  <a:pt x="15" y="76"/>
                  <a:pt x="15" y="76"/>
                  <a:pt x="14" y="76"/>
                </a:cubicBezTo>
                <a:cubicBezTo>
                  <a:pt x="46" y="48"/>
                  <a:pt x="46" y="48"/>
                  <a:pt x="46" y="48"/>
                </a:cubicBezTo>
                <a:cubicBezTo>
                  <a:pt x="56" y="57"/>
                  <a:pt x="56" y="57"/>
                  <a:pt x="56" y="57"/>
                </a:cubicBezTo>
                <a:cubicBezTo>
                  <a:pt x="61" y="61"/>
                  <a:pt x="67" y="61"/>
                  <a:pt x="72" y="57"/>
                </a:cubicBezTo>
                <a:cubicBezTo>
                  <a:pt x="82" y="48"/>
                  <a:pt x="82" y="48"/>
                  <a:pt x="82" y="48"/>
                </a:cubicBezTo>
                <a:cubicBezTo>
                  <a:pt x="113" y="76"/>
                  <a:pt x="113" y="76"/>
                  <a:pt x="113" y="76"/>
                </a:cubicBezTo>
                <a:cubicBezTo>
                  <a:pt x="113" y="76"/>
                  <a:pt x="112" y="76"/>
                  <a:pt x="112" y="76"/>
                </a:cubicBezTo>
                <a:close/>
                <a:moveTo>
                  <a:pt x="120" y="68"/>
                </a:moveTo>
                <a:cubicBezTo>
                  <a:pt x="120" y="69"/>
                  <a:pt x="120" y="69"/>
                  <a:pt x="119" y="70"/>
                </a:cubicBezTo>
                <a:cubicBezTo>
                  <a:pt x="88" y="43"/>
                  <a:pt x="88" y="43"/>
                  <a:pt x="88" y="43"/>
                </a:cubicBezTo>
                <a:cubicBezTo>
                  <a:pt x="120" y="15"/>
                  <a:pt x="120" y="15"/>
                  <a:pt x="120" y="15"/>
                </a:cubicBezTo>
                <a:cubicBezTo>
                  <a:pt x="120" y="15"/>
                  <a:pt x="120" y="15"/>
                  <a:pt x="120" y="16"/>
                </a:cubicBezTo>
                <a:lnTo>
                  <a:pt x="120" y="68"/>
                </a:lnTo>
                <a:close/>
              </a:path>
            </a:pathLst>
          </a:custGeom>
          <a:solidFill>
            <a:schemeClr val="bg1">
              <a:lumMod val="6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71"/>
          <p:cNvSpPr>
            <a:spLocks noEditPoints="1"/>
          </p:cNvSpPr>
          <p:nvPr/>
        </p:nvSpPr>
        <p:spPr bwMode="auto">
          <a:xfrm>
            <a:off x="8892869" y="3282257"/>
            <a:ext cx="345051" cy="345051"/>
          </a:xfrm>
          <a:custGeom>
            <a:avLst/>
            <a:gdLst>
              <a:gd name="T0" fmla="*/ 60 w 128"/>
              <a:gd name="T1" fmla="*/ 8 h 128"/>
              <a:gd name="T2" fmla="*/ 0 w 128"/>
              <a:gd name="T3" fmla="*/ 68 h 128"/>
              <a:gd name="T4" fmla="*/ 60 w 128"/>
              <a:gd name="T5" fmla="*/ 128 h 128"/>
              <a:gd name="T6" fmla="*/ 120 w 128"/>
              <a:gd name="T7" fmla="*/ 68 h 128"/>
              <a:gd name="T8" fmla="*/ 60 w 128"/>
              <a:gd name="T9" fmla="*/ 68 h 128"/>
              <a:gd name="T10" fmla="*/ 60 w 128"/>
              <a:gd name="T11" fmla="*/ 8 h 128"/>
              <a:gd name="T12" fmla="*/ 111 w 128"/>
              <a:gd name="T13" fmla="*/ 76 h 128"/>
              <a:gd name="T14" fmla="*/ 60 w 128"/>
              <a:gd name="T15" fmla="*/ 120 h 128"/>
              <a:gd name="T16" fmla="*/ 8 w 128"/>
              <a:gd name="T17" fmla="*/ 68 h 128"/>
              <a:gd name="T18" fmla="*/ 52 w 128"/>
              <a:gd name="T19" fmla="*/ 17 h 128"/>
              <a:gd name="T20" fmla="*/ 52 w 128"/>
              <a:gd name="T21" fmla="*/ 76 h 128"/>
              <a:gd name="T22" fmla="*/ 111 w 128"/>
              <a:gd name="T23" fmla="*/ 76 h 128"/>
              <a:gd name="T24" fmla="*/ 68 w 128"/>
              <a:gd name="T25" fmla="*/ 0 h 128"/>
              <a:gd name="T26" fmla="*/ 68 w 128"/>
              <a:gd name="T27" fmla="*/ 60 h 128"/>
              <a:gd name="T28" fmla="*/ 128 w 128"/>
              <a:gd name="T29" fmla="*/ 60 h 128"/>
              <a:gd name="T30" fmla="*/ 68 w 128"/>
              <a:gd name="T31" fmla="*/ 0 h 128"/>
              <a:gd name="T32" fmla="*/ 76 w 128"/>
              <a:gd name="T33" fmla="*/ 9 h 128"/>
              <a:gd name="T34" fmla="*/ 119 w 128"/>
              <a:gd name="T35" fmla="*/ 52 h 128"/>
              <a:gd name="T36" fmla="*/ 76 w 128"/>
              <a:gd name="T37" fmla="*/ 52 h 128"/>
              <a:gd name="T38" fmla="*/ 76 w 128"/>
              <a:gd name="T39" fmla="*/ 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28">
                <a:moveTo>
                  <a:pt x="60" y="8"/>
                </a:moveTo>
                <a:cubicBezTo>
                  <a:pt x="27" y="8"/>
                  <a:pt x="0" y="35"/>
                  <a:pt x="0" y="68"/>
                </a:cubicBezTo>
                <a:cubicBezTo>
                  <a:pt x="0" y="101"/>
                  <a:pt x="27" y="128"/>
                  <a:pt x="60" y="128"/>
                </a:cubicBezTo>
                <a:cubicBezTo>
                  <a:pt x="93" y="128"/>
                  <a:pt x="120" y="101"/>
                  <a:pt x="120" y="68"/>
                </a:cubicBezTo>
                <a:cubicBezTo>
                  <a:pt x="104" y="68"/>
                  <a:pt x="60" y="68"/>
                  <a:pt x="60" y="68"/>
                </a:cubicBezTo>
                <a:cubicBezTo>
                  <a:pt x="60" y="68"/>
                  <a:pt x="60" y="24"/>
                  <a:pt x="60" y="8"/>
                </a:cubicBezTo>
                <a:close/>
                <a:moveTo>
                  <a:pt x="111" y="76"/>
                </a:moveTo>
                <a:cubicBezTo>
                  <a:pt x="108" y="101"/>
                  <a:pt x="86" y="120"/>
                  <a:pt x="60" y="120"/>
                </a:cubicBezTo>
                <a:cubicBezTo>
                  <a:pt x="31" y="120"/>
                  <a:pt x="8" y="97"/>
                  <a:pt x="8" y="68"/>
                </a:cubicBezTo>
                <a:cubicBezTo>
                  <a:pt x="8" y="42"/>
                  <a:pt x="27" y="21"/>
                  <a:pt x="52" y="17"/>
                </a:cubicBezTo>
                <a:cubicBezTo>
                  <a:pt x="52" y="43"/>
                  <a:pt x="52" y="76"/>
                  <a:pt x="52" y="76"/>
                </a:cubicBezTo>
                <a:cubicBezTo>
                  <a:pt x="52" y="76"/>
                  <a:pt x="84" y="76"/>
                  <a:pt x="111" y="76"/>
                </a:cubicBezTo>
                <a:close/>
                <a:moveTo>
                  <a:pt x="68" y="0"/>
                </a:moveTo>
                <a:cubicBezTo>
                  <a:pt x="68" y="30"/>
                  <a:pt x="68" y="60"/>
                  <a:pt x="68" y="60"/>
                </a:cubicBezTo>
                <a:cubicBezTo>
                  <a:pt x="68" y="60"/>
                  <a:pt x="82" y="60"/>
                  <a:pt x="128" y="60"/>
                </a:cubicBezTo>
                <a:cubicBezTo>
                  <a:pt x="128" y="27"/>
                  <a:pt x="101" y="0"/>
                  <a:pt x="68" y="0"/>
                </a:cubicBezTo>
                <a:close/>
                <a:moveTo>
                  <a:pt x="76" y="9"/>
                </a:moveTo>
                <a:cubicBezTo>
                  <a:pt x="98" y="12"/>
                  <a:pt x="116" y="30"/>
                  <a:pt x="119" y="52"/>
                </a:cubicBezTo>
                <a:cubicBezTo>
                  <a:pt x="102" y="52"/>
                  <a:pt x="76" y="52"/>
                  <a:pt x="76" y="52"/>
                </a:cubicBezTo>
                <a:cubicBezTo>
                  <a:pt x="76" y="52"/>
                  <a:pt x="76" y="29"/>
                  <a:pt x="76" y="9"/>
                </a:cubicBezTo>
                <a:close/>
              </a:path>
            </a:pathLst>
          </a:custGeom>
          <a:solidFill>
            <a:schemeClr val="bg1">
              <a:lumMod val="6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88"/>
          <p:cNvSpPr>
            <a:spLocks noEditPoints="1"/>
          </p:cNvSpPr>
          <p:nvPr/>
        </p:nvSpPr>
        <p:spPr bwMode="auto">
          <a:xfrm>
            <a:off x="3321366" y="3287381"/>
            <a:ext cx="349606" cy="334803"/>
          </a:xfrm>
          <a:custGeom>
            <a:avLst/>
            <a:gdLst>
              <a:gd name="T0" fmla="*/ 129 w 130"/>
              <a:gd name="T1" fmla="*/ 46 h 124"/>
              <a:gd name="T2" fmla="*/ 121 w 130"/>
              <a:gd name="T3" fmla="*/ 40 h 124"/>
              <a:gd name="T4" fmla="*/ 88 w 130"/>
              <a:gd name="T5" fmla="*/ 35 h 124"/>
              <a:gd name="T6" fmla="*/ 73 w 130"/>
              <a:gd name="T7" fmla="*/ 5 h 124"/>
              <a:gd name="T8" fmla="*/ 65 w 130"/>
              <a:gd name="T9" fmla="*/ 0 h 124"/>
              <a:gd name="T10" fmla="*/ 57 w 130"/>
              <a:gd name="T11" fmla="*/ 5 h 124"/>
              <a:gd name="T12" fmla="*/ 42 w 130"/>
              <a:gd name="T13" fmla="*/ 35 h 124"/>
              <a:gd name="T14" fmla="*/ 9 w 130"/>
              <a:gd name="T15" fmla="*/ 40 h 124"/>
              <a:gd name="T16" fmla="*/ 1 w 130"/>
              <a:gd name="T17" fmla="*/ 46 h 124"/>
              <a:gd name="T18" fmla="*/ 4 w 130"/>
              <a:gd name="T19" fmla="*/ 55 h 124"/>
              <a:gd name="T20" fmla="*/ 28 w 130"/>
              <a:gd name="T21" fmla="*/ 79 h 124"/>
              <a:gd name="T22" fmla="*/ 22 w 130"/>
              <a:gd name="T23" fmla="*/ 113 h 124"/>
              <a:gd name="T24" fmla="*/ 26 w 130"/>
              <a:gd name="T25" fmla="*/ 122 h 124"/>
              <a:gd name="T26" fmla="*/ 31 w 130"/>
              <a:gd name="T27" fmla="*/ 124 h 124"/>
              <a:gd name="T28" fmla="*/ 36 w 130"/>
              <a:gd name="T29" fmla="*/ 123 h 124"/>
              <a:gd name="T30" fmla="*/ 65 w 130"/>
              <a:gd name="T31" fmla="*/ 107 h 124"/>
              <a:gd name="T32" fmla="*/ 94 w 130"/>
              <a:gd name="T33" fmla="*/ 123 h 124"/>
              <a:gd name="T34" fmla="*/ 99 w 130"/>
              <a:gd name="T35" fmla="*/ 124 h 124"/>
              <a:gd name="T36" fmla="*/ 104 w 130"/>
              <a:gd name="T37" fmla="*/ 122 h 124"/>
              <a:gd name="T38" fmla="*/ 108 w 130"/>
              <a:gd name="T39" fmla="*/ 113 h 124"/>
              <a:gd name="T40" fmla="*/ 102 w 130"/>
              <a:gd name="T41" fmla="*/ 79 h 124"/>
              <a:gd name="T42" fmla="*/ 126 w 130"/>
              <a:gd name="T43" fmla="*/ 55 h 124"/>
              <a:gd name="T44" fmla="*/ 129 w 130"/>
              <a:gd name="T45" fmla="*/ 46 h 124"/>
              <a:gd name="T46" fmla="*/ 93 w 130"/>
              <a:gd name="T47" fmla="*/ 77 h 124"/>
              <a:gd name="T48" fmla="*/ 99 w 130"/>
              <a:gd name="T49" fmla="*/ 116 h 124"/>
              <a:gd name="T50" fmla="*/ 65 w 130"/>
              <a:gd name="T51" fmla="*/ 98 h 124"/>
              <a:gd name="T52" fmla="*/ 31 w 130"/>
              <a:gd name="T53" fmla="*/ 116 h 124"/>
              <a:gd name="T54" fmla="*/ 37 w 130"/>
              <a:gd name="T55" fmla="*/ 77 h 124"/>
              <a:gd name="T56" fmla="*/ 9 w 130"/>
              <a:gd name="T57" fmla="*/ 48 h 124"/>
              <a:gd name="T58" fmla="*/ 48 w 130"/>
              <a:gd name="T59" fmla="*/ 43 h 124"/>
              <a:gd name="T60" fmla="*/ 65 w 130"/>
              <a:gd name="T61" fmla="*/ 8 h 124"/>
              <a:gd name="T62" fmla="*/ 82 w 130"/>
              <a:gd name="T63" fmla="*/ 43 h 124"/>
              <a:gd name="T64" fmla="*/ 121 w 130"/>
              <a:gd name="T65" fmla="*/ 48 h 124"/>
              <a:gd name="T66" fmla="*/ 93 w 130"/>
              <a:gd name="T67" fmla="*/ 7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0" h="124">
                <a:moveTo>
                  <a:pt x="129" y="46"/>
                </a:moveTo>
                <a:cubicBezTo>
                  <a:pt x="127" y="43"/>
                  <a:pt x="125" y="40"/>
                  <a:pt x="121" y="40"/>
                </a:cubicBezTo>
                <a:cubicBezTo>
                  <a:pt x="88" y="35"/>
                  <a:pt x="88" y="35"/>
                  <a:pt x="88" y="35"/>
                </a:cubicBezTo>
                <a:cubicBezTo>
                  <a:pt x="73" y="5"/>
                  <a:pt x="73" y="5"/>
                  <a:pt x="73" y="5"/>
                </a:cubicBezTo>
                <a:cubicBezTo>
                  <a:pt x="72" y="2"/>
                  <a:pt x="69" y="0"/>
                  <a:pt x="65" y="0"/>
                </a:cubicBezTo>
                <a:cubicBezTo>
                  <a:pt x="61" y="0"/>
                  <a:pt x="58" y="2"/>
                  <a:pt x="57" y="5"/>
                </a:cubicBezTo>
                <a:cubicBezTo>
                  <a:pt x="42" y="35"/>
                  <a:pt x="42" y="35"/>
                  <a:pt x="42" y="35"/>
                </a:cubicBezTo>
                <a:cubicBezTo>
                  <a:pt x="9" y="40"/>
                  <a:pt x="9" y="40"/>
                  <a:pt x="9" y="40"/>
                </a:cubicBezTo>
                <a:cubicBezTo>
                  <a:pt x="5" y="40"/>
                  <a:pt x="3" y="43"/>
                  <a:pt x="1" y="46"/>
                </a:cubicBezTo>
                <a:cubicBezTo>
                  <a:pt x="0" y="49"/>
                  <a:pt x="1" y="53"/>
                  <a:pt x="4" y="55"/>
                </a:cubicBezTo>
                <a:cubicBezTo>
                  <a:pt x="28" y="79"/>
                  <a:pt x="28" y="79"/>
                  <a:pt x="28" y="79"/>
                </a:cubicBezTo>
                <a:cubicBezTo>
                  <a:pt x="22" y="113"/>
                  <a:pt x="22" y="113"/>
                  <a:pt x="22" y="113"/>
                </a:cubicBezTo>
                <a:cubicBezTo>
                  <a:pt x="22" y="117"/>
                  <a:pt x="23" y="120"/>
                  <a:pt x="26" y="122"/>
                </a:cubicBezTo>
                <a:cubicBezTo>
                  <a:pt x="28" y="123"/>
                  <a:pt x="30" y="124"/>
                  <a:pt x="31" y="124"/>
                </a:cubicBezTo>
                <a:cubicBezTo>
                  <a:pt x="33" y="124"/>
                  <a:pt x="35" y="123"/>
                  <a:pt x="36" y="123"/>
                </a:cubicBezTo>
                <a:cubicBezTo>
                  <a:pt x="65" y="107"/>
                  <a:pt x="65" y="107"/>
                  <a:pt x="65" y="107"/>
                </a:cubicBezTo>
                <a:cubicBezTo>
                  <a:pt x="94" y="123"/>
                  <a:pt x="94" y="123"/>
                  <a:pt x="94" y="123"/>
                </a:cubicBezTo>
                <a:cubicBezTo>
                  <a:pt x="95" y="123"/>
                  <a:pt x="97" y="124"/>
                  <a:pt x="99" y="124"/>
                </a:cubicBezTo>
                <a:cubicBezTo>
                  <a:pt x="100" y="124"/>
                  <a:pt x="102" y="123"/>
                  <a:pt x="104" y="122"/>
                </a:cubicBezTo>
                <a:cubicBezTo>
                  <a:pt x="107" y="120"/>
                  <a:pt x="108" y="117"/>
                  <a:pt x="108" y="113"/>
                </a:cubicBezTo>
                <a:cubicBezTo>
                  <a:pt x="102" y="79"/>
                  <a:pt x="102" y="79"/>
                  <a:pt x="102" y="79"/>
                </a:cubicBezTo>
                <a:cubicBezTo>
                  <a:pt x="126" y="55"/>
                  <a:pt x="126" y="55"/>
                  <a:pt x="126" y="55"/>
                </a:cubicBezTo>
                <a:cubicBezTo>
                  <a:pt x="129" y="53"/>
                  <a:pt x="130" y="49"/>
                  <a:pt x="129" y="46"/>
                </a:cubicBezTo>
                <a:close/>
                <a:moveTo>
                  <a:pt x="93" y="77"/>
                </a:moveTo>
                <a:cubicBezTo>
                  <a:pt x="99" y="116"/>
                  <a:pt x="99" y="116"/>
                  <a:pt x="99" y="116"/>
                </a:cubicBezTo>
                <a:cubicBezTo>
                  <a:pt x="65" y="98"/>
                  <a:pt x="65" y="98"/>
                  <a:pt x="65" y="98"/>
                </a:cubicBezTo>
                <a:cubicBezTo>
                  <a:pt x="31" y="116"/>
                  <a:pt x="31" y="116"/>
                  <a:pt x="31" y="116"/>
                </a:cubicBezTo>
                <a:cubicBezTo>
                  <a:pt x="37" y="77"/>
                  <a:pt x="37" y="77"/>
                  <a:pt x="37" y="77"/>
                </a:cubicBezTo>
                <a:cubicBezTo>
                  <a:pt x="9" y="48"/>
                  <a:pt x="9" y="48"/>
                  <a:pt x="9" y="48"/>
                </a:cubicBezTo>
                <a:cubicBezTo>
                  <a:pt x="48" y="43"/>
                  <a:pt x="48" y="43"/>
                  <a:pt x="48" y="43"/>
                </a:cubicBezTo>
                <a:cubicBezTo>
                  <a:pt x="65" y="8"/>
                  <a:pt x="65" y="8"/>
                  <a:pt x="65" y="8"/>
                </a:cubicBezTo>
                <a:cubicBezTo>
                  <a:pt x="82" y="43"/>
                  <a:pt x="82" y="43"/>
                  <a:pt x="82" y="43"/>
                </a:cubicBezTo>
                <a:cubicBezTo>
                  <a:pt x="121" y="48"/>
                  <a:pt x="121" y="48"/>
                  <a:pt x="121" y="48"/>
                </a:cubicBezTo>
                <a:lnTo>
                  <a:pt x="93" y="77"/>
                </a:lnTo>
                <a:close/>
              </a:path>
            </a:pathLst>
          </a:custGeom>
          <a:solidFill>
            <a:schemeClr val="bg1">
              <a:lumMod val="6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nvGrpSpPr>
          <p:cNvPr id="40" name="组合 39"/>
          <p:cNvGrpSpPr/>
          <p:nvPr/>
        </p:nvGrpSpPr>
        <p:grpSpPr>
          <a:xfrm>
            <a:off x="2395632" y="4375290"/>
            <a:ext cx="2219984" cy="1220554"/>
            <a:chOff x="3367182" y="4337190"/>
            <a:chExt cx="2219984" cy="1220554"/>
          </a:xfrm>
        </p:grpSpPr>
        <p:sp>
          <p:nvSpPr>
            <p:cNvPr id="24" name="矩形 23"/>
            <p:cNvSpPr/>
            <p:nvPr/>
          </p:nvSpPr>
          <p:spPr>
            <a:xfrm>
              <a:off x="3367182" y="4689814"/>
              <a:ext cx="2219984" cy="867930"/>
            </a:xfrm>
            <a:prstGeom prst="rect">
              <a:avLst/>
            </a:prstGeom>
          </p:spPr>
          <p:txBody>
            <a:bodyPr wrap="square">
              <a:spAutoFit/>
            </a:bodyPr>
            <a:lstStyle/>
            <a:p>
              <a:pPr lvl="0" algn="ctr">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Calibri"/>
                <a:ea typeface="微软雅黑"/>
                <a:cs typeface="+mn-cs"/>
              </a:endParaRPr>
            </a:p>
          </p:txBody>
        </p:sp>
        <p:sp>
          <p:nvSpPr>
            <p:cNvPr id="25" name="矩形 24"/>
            <p:cNvSpPr/>
            <p:nvPr/>
          </p:nvSpPr>
          <p:spPr>
            <a:xfrm>
              <a:off x="3563973" y="4337190"/>
              <a:ext cx="1826400" cy="410882"/>
            </a:xfrm>
            <a:prstGeom prst="rect">
              <a:avLst/>
            </a:prstGeom>
          </p:spPr>
          <p:txBody>
            <a:bodyPr wrap="square">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添加标题</a:t>
              </a:r>
            </a:p>
          </p:txBody>
        </p:sp>
      </p:grpSp>
      <p:grpSp>
        <p:nvGrpSpPr>
          <p:cNvPr id="41" name="组合 40"/>
          <p:cNvGrpSpPr/>
          <p:nvPr/>
        </p:nvGrpSpPr>
        <p:grpSpPr>
          <a:xfrm>
            <a:off x="5156754" y="4375290"/>
            <a:ext cx="2219984" cy="1220554"/>
            <a:chOff x="6128304" y="4337190"/>
            <a:chExt cx="2219984" cy="1220554"/>
          </a:xfrm>
        </p:grpSpPr>
        <p:sp>
          <p:nvSpPr>
            <p:cNvPr id="28" name="矩形 27"/>
            <p:cNvSpPr/>
            <p:nvPr/>
          </p:nvSpPr>
          <p:spPr>
            <a:xfrm>
              <a:off x="6128304" y="4689814"/>
              <a:ext cx="2219984" cy="867930"/>
            </a:xfrm>
            <a:prstGeom prst="rect">
              <a:avLst/>
            </a:prstGeom>
          </p:spPr>
          <p:txBody>
            <a:bodyPr wrap="square">
              <a:spAutoFit/>
            </a:bodyPr>
            <a:lstStyle/>
            <a:p>
              <a:pPr lvl="0" algn="ctr">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Calibri"/>
                <a:ea typeface="微软雅黑"/>
                <a:cs typeface="+mn-cs"/>
              </a:endParaRPr>
            </a:p>
          </p:txBody>
        </p:sp>
        <p:sp>
          <p:nvSpPr>
            <p:cNvPr id="29" name="矩形 28"/>
            <p:cNvSpPr/>
            <p:nvPr/>
          </p:nvSpPr>
          <p:spPr>
            <a:xfrm>
              <a:off x="6325095" y="4337190"/>
              <a:ext cx="1826400" cy="410882"/>
            </a:xfrm>
            <a:prstGeom prst="rect">
              <a:avLst/>
            </a:prstGeom>
          </p:spPr>
          <p:txBody>
            <a:bodyPr wrap="square">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添加标题</a:t>
              </a:r>
            </a:p>
          </p:txBody>
        </p:sp>
      </p:grpSp>
      <p:grpSp>
        <p:nvGrpSpPr>
          <p:cNvPr id="33" name="组合 32"/>
          <p:cNvGrpSpPr/>
          <p:nvPr/>
        </p:nvGrpSpPr>
        <p:grpSpPr>
          <a:xfrm>
            <a:off x="7955402" y="4375290"/>
            <a:ext cx="2219984" cy="1220554"/>
            <a:chOff x="8926952" y="4337190"/>
            <a:chExt cx="2219984" cy="1220554"/>
          </a:xfrm>
        </p:grpSpPr>
        <p:sp>
          <p:nvSpPr>
            <p:cNvPr id="31" name="矩形 30"/>
            <p:cNvSpPr/>
            <p:nvPr/>
          </p:nvSpPr>
          <p:spPr>
            <a:xfrm>
              <a:off x="8926952" y="4689814"/>
              <a:ext cx="2219984" cy="867930"/>
            </a:xfrm>
            <a:prstGeom prst="rect">
              <a:avLst/>
            </a:prstGeom>
          </p:spPr>
          <p:txBody>
            <a:bodyPr wrap="square">
              <a:spAutoFit/>
            </a:bodyPr>
            <a:lstStyle/>
            <a:p>
              <a:pPr lvl="0" algn="ctr">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Calibri"/>
                <a:ea typeface="微软雅黑"/>
                <a:cs typeface="+mn-cs"/>
              </a:endParaRPr>
            </a:p>
          </p:txBody>
        </p:sp>
        <p:sp>
          <p:nvSpPr>
            <p:cNvPr id="32" name="矩形 31"/>
            <p:cNvSpPr/>
            <p:nvPr/>
          </p:nvSpPr>
          <p:spPr>
            <a:xfrm>
              <a:off x="9123743" y="4337190"/>
              <a:ext cx="1826400" cy="410882"/>
            </a:xfrm>
            <a:prstGeom prst="rect">
              <a:avLst/>
            </a:prstGeom>
          </p:spPr>
          <p:txBody>
            <a:bodyPr wrap="square">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添加标题</a:t>
              </a:r>
            </a:p>
          </p:txBody>
        </p:sp>
      </p:grpSp>
      <p:grpSp>
        <p:nvGrpSpPr>
          <p:cNvPr id="34" name="组合 33"/>
          <p:cNvGrpSpPr/>
          <p:nvPr/>
        </p:nvGrpSpPr>
        <p:grpSpPr>
          <a:xfrm>
            <a:off x="3794954" y="1427897"/>
            <a:ext cx="2219984" cy="1220554"/>
            <a:chOff x="8926952" y="4337190"/>
            <a:chExt cx="2219984" cy="1220554"/>
          </a:xfrm>
        </p:grpSpPr>
        <p:sp>
          <p:nvSpPr>
            <p:cNvPr id="35" name="矩形 34"/>
            <p:cNvSpPr/>
            <p:nvPr/>
          </p:nvSpPr>
          <p:spPr>
            <a:xfrm>
              <a:off x="8926952" y="4689814"/>
              <a:ext cx="2219984" cy="867930"/>
            </a:xfrm>
            <a:prstGeom prst="rect">
              <a:avLst/>
            </a:prstGeom>
          </p:spPr>
          <p:txBody>
            <a:bodyPr wrap="square">
              <a:spAutoFit/>
            </a:bodyPr>
            <a:lstStyle/>
            <a:p>
              <a:pPr lvl="0" algn="ctr">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Calibri"/>
                <a:ea typeface="微软雅黑"/>
                <a:cs typeface="+mn-cs"/>
              </a:endParaRPr>
            </a:p>
          </p:txBody>
        </p:sp>
        <p:sp>
          <p:nvSpPr>
            <p:cNvPr id="36" name="矩形 35"/>
            <p:cNvSpPr/>
            <p:nvPr/>
          </p:nvSpPr>
          <p:spPr>
            <a:xfrm>
              <a:off x="9123743" y="4337190"/>
              <a:ext cx="1826400" cy="410882"/>
            </a:xfrm>
            <a:prstGeom prst="rect">
              <a:avLst/>
            </a:prstGeom>
          </p:spPr>
          <p:txBody>
            <a:bodyPr wrap="square">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添加标题</a:t>
              </a:r>
            </a:p>
          </p:txBody>
        </p:sp>
      </p:grpSp>
      <p:grpSp>
        <p:nvGrpSpPr>
          <p:cNvPr id="37" name="组合 36"/>
          <p:cNvGrpSpPr/>
          <p:nvPr/>
        </p:nvGrpSpPr>
        <p:grpSpPr>
          <a:xfrm>
            <a:off x="6543572" y="1427897"/>
            <a:ext cx="2219984" cy="1220554"/>
            <a:chOff x="8926952" y="4337190"/>
            <a:chExt cx="2219984" cy="1220554"/>
          </a:xfrm>
        </p:grpSpPr>
        <p:sp>
          <p:nvSpPr>
            <p:cNvPr id="38" name="矩形 37"/>
            <p:cNvSpPr/>
            <p:nvPr/>
          </p:nvSpPr>
          <p:spPr>
            <a:xfrm>
              <a:off x="8926952" y="4689814"/>
              <a:ext cx="2219984" cy="867930"/>
            </a:xfrm>
            <a:prstGeom prst="rect">
              <a:avLst/>
            </a:prstGeom>
          </p:spPr>
          <p:txBody>
            <a:bodyPr wrap="square">
              <a:spAutoFit/>
            </a:bodyPr>
            <a:lstStyle/>
            <a:p>
              <a:pPr lvl="0" algn="ctr">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Calibri"/>
                <a:ea typeface="微软雅黑"/>
                <a:cs typeface="+mn-cs"/>
              </a:endParaRPr>
            </a:p>
          </p:txBody>
        </p:sp>
        <p:sp>
          <p:nvSpPr>
            <p:cNvPr id="39" name="矩形 38"/>
            <p:cNvSpPr/>
            <p:nvPr/>
          </p:nvSpPr>
          <p:spPr>
            <a:xfrm>
              <a:off x="9123743" y="4337190"/>
              <a:ext cx="1826400" cy="410882"/>
            </a:xfrm>
            <a:prstGeom prst="rect">
              <a:avLst/>
            </a:prstGeom>
          </p:spPr>
          <p:txBody>
            <a:bodyPr wrap="square">
              <a:spAutoFit/>
            </a:bodyPr>
            <a:lstStyle/>
            <a:p>
              <a:pPr marR="0" lvl="0" indent="0" algn="just" fontAlgn="auto">
                <a:lnSpc>
                  <a:spcPct val="120000"/>
                </a:lnSpc>
                <a:spcBef>
                  <a:spcPts val="0"/>
                </a:spcBef>
                <a:spcAft>
                  <a:spcPts val="0"/>
                </a:spcAft>
                <a:buClrTx/>
                <a:buSzTx/>
                <a:buFontTx/>
                <a:buNone/>
                <a:tabLst/>
                <a:defRPr/>
              </a:pPr>
              <a:r>
                <a:rPr lang="zh-CN" altLang="en-US" b="1" dirty="0">
                  <a:latin typeface="方正黑体简体" panose="03000509000000000000" pitchFamily="65" charset="-122"/>
                  <a:ea typeface="方正黑体简体" panose="03000509000000000000" pitchFamily="65" charset="-122"/>
                </a:rPr>
                <a:t>添加标题</a:t>
              </a:r>
            </a:p>
          </p:txBody>
        </p:sp>
      </p:grpSp>
      <p:sp>
        <p:nvSpPr>
          <p:cNvPr id="27" name="文本框 26">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3567037982"/>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53" presetClass="entr" presetSubtype="16" fill="hold" nodeType="withEffect">
                                  <p:stCondLst>
                                    <p:cond delay="25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nodeType="withEffect">
                                  <p:stCondLst>
                                    <p:cond delay="50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Effect transition="in" filter="fade">
                                      <p:cBhvr>
                                        <p:cTn id="19" dur="500"/>
                                        <p:tgtEl>
                                          <p:spTgt spid="16"/>
                                        </p:tgtEl>
                                      </p:cBhvr>
                                    </p:animEffect>
                                  </p:childTnLst>
                                </p:cTn>
                              </p:par>
                              <p:par>
                                <p:cTn id="20" presetID="53" presetClass="entr" presetSubtype="16" fill="hold" nodeType="withEffect">
                                  <p:stCondLst>
                                    <p:cond delay="75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par>
                                <p:cTn id="25" presetID="53" presetClass="entr" presetSubtype="16" fill="hold" nodeType="withEffect">
                                  <p:stCondLst>
                                    <p:cond delay="1000"/>
                                  </p:stCondLst>
                                  <p:childTnLst>
                                    <p:set>
                                      <p:cBhvr>
                                        <p:cTn id="26" dur="1" fill="hold">
                                          <p:stCondLst>
                                            <p:cond delay="0"/>
                                          </p:stCondLst>
                                        </p:cTn>
                                        <p:tgtEl>
                                          <p:spTgt spid="17"/>
                                        </p:tgtEl>
                                        <p:attrNameLst>
                                          <p:attrName>style.visibility</p:attrName>
                                        </p:attrNameLst>
                                      </p:cBhvr>
                                      <p:to>
                                        <p:strVal val="visible"/>
                                      </p:to>
                                    </p:set>
                                    <p:anim calcmode="lin" valueType="num">
                                      <p:cBhvr>
                                        <p:cTn id="27" dur="500" fill="hold"/>
                                        <p:tgtEl>
                                          <p:spTgt spid="17"/>
                                        </p:tgtEl>
                                        <p:attrNameLst>
                                          <p:attrName>ppt_w</p:attrName>
                                        </p:attrNameLst>
                                      </p:cBhvr>
                                      <p:tavLst>
                                        <p:tav tm="0">
                                          <p:val>
                                            <p:fltVal val="0"/>
                                          </p:val>
                                        </p:tav>
                                        <p:tav tm="100000">
                                          <p:val>
                                            <p:strVal val="#ppt_w"/>
                                          </p:val>
                                        </p:tav>
                                      </p:tavLst>
                                    </p:anim>
                                    <p:anim calcmode="lin" valueType="num">
                                      <p:cBhvr>
                                        <p:cTn id="28" dur="500" fill="hold"/>
                                        <p:tgtEl>
                                          <p:spTgt spid="17"/>
                                        </p:tgtEl>
                                        <p:attrNameLst>
                                          <p:attrName>ppt_h</p:attrName>
                                        </p:attrNameLst>
                                      </p:cBhvr>
                                      <p:tavLst>
                                        <p:tav tm="0">
                                          <p:val>
                                            <p:fltVal val="0"/>
                                          </p:val>
                                        </p:tav>
                                        <p:tav tm="100000">
                                          <p:val>
                                            <p:strVal val="#ppt_h"/>
                                          </p:val>
                                        </p:tav>
                                      </p:tavLst>
                                    </p:anim>
                                    <p:animEffect transition="in" filter="fade">
                                      <p:cBhvr>
                                        <p:cTn id="29" dur="500"/>
                                        <p:tgtEl>
                                          <p:spTgt spid="17"/>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childTnLst>
                          </p:cTn>
                        </p:par>
                        <p:par>
                          <p:cTn id="46" fill="hold">
                            <p:stCondLst>
                              <p:cond delay="2000"/>
                            </p:stCondLst>
                            <p:childTnLst>
                              <p:par>
                                <p:cTn id="47" presetID="12" presetClass="entr" presetSubtype="1"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additive="base">
                                        <p:cTn id="49" dur="500"/>
                                        <p:tgtEl>
                                          <p:spTgt spid="40"/>
                                        </p:tgtEl>
                                        <p:attrNameLst>
                                          <p:attrName>ppt_y</p:attrName>
                                        </p:attrNameLst>
                                      </p:cBhvr>
                                      <p:tavLst>
                                        <p:tav tm="0">
                                          <p:val>
                                            <p:strVal val="#ppt_y-#ppt_h*1.125000"/>
                                          </p:val>
                                        </p:tav>
                                        <p:tav tm="100000">
                                          <p:val>
                                            <p:strVal val="#ppt_y"/>
                                          </p:val>
                                        </p:tav>
                                      </p:tavLst>
                                    </p:anim>
                                    <p:animEffect transition="in" filter="wipe(down)">
                                      <p:cBhvr>
                                        <p:cTn id="50" dur="500"/>
                                        <p:tgtEl>
                                          <p:spTgt spid="40"/>
                                        </p:tgtEl>
                                      </p:cBhvr>
                                    </p:animEffect>
                                  </p:childTnLst>
                                </p:cTn>
                              </p:par>
                              <p:par>
                                <p:cTn id="51" presetID="12" presetClass="entr" presetSubtype="4" fill="hold" nodeType="withEffect">
                                  <p:stCondLst>
                                    <p:cond delay="250"/>
                                  </p:stCondLst>
                                  <p:childTnLst>
                                    <p:set>
                                      <p:cBhvr>
                                        <p:cTn id="52" dur="1" fill="hold">
                                          <p:stCondLst>
                                            <p:cond delay="0"/>
                                          </p:stCondLst>
                                        </p:cTn>
                                        <p:tgtEl>
                                          <p:spTgt spid="34"/>
                                        </p:tgtEl>
                                        <p:attrNameLst>
                                          <p:attrName>style.visibility</p:attrName>
                                        </p:attrNameLst>
                                      </p:cBhvr>
                                      <p:to>
                                        <p:strVal val="visible"/>
                                      </p:to>
                                    </p:set>
                                    <p:anim calcmode="lin" valueType="num">
                                      <p:cBhvr additive="base">
                                        <p:cTn id="53" dur="500"/>
                                        <p:tgtEl>
                                          <p:spTgt spid="34"/>
                                        </p:tgtEl>
                                        <p:attrNameLst>
                                          <p:attrName>ppt_y</p:attrName>
                                        </p:attrNameLst>
                                      </p:cBhvr>
                                      <p:tavLst>
                                        <p:tav tm="0">
                                          <p:val>
                                            <p:strVal val="#ppt_y+#ppt_h*1.125000"/>
                                          </p:val>
                                        </p:tav>
                                        <p:tav tm="100000">
                                          <p:val>
                                            <p:strVal val="#ppt_y"/>
                                          </p:val>
                                        </p:tav>
                                      </p:tavLst>
                                    </p:anim>
                                    <p:animEffect transition="in" filter="wipe(up)">
                                      <p:cBhvr>
                                        <p:cTn id="54" dur="500"/>
                                        <p:tgtEl>
                                          <p:spTgt spid="34"/>
                                        </p:tgtEl>
                                      </p:cBhvr>
                                    </p:animEffect>
                                  </p:childTnLst>
                                </p:cTn>
                              </p:par>
                              <p:par>
                                <p:cTn id="55" presetID="12" presetClass="entr" presetSubtype="1" fill="hold" nodeType="withEffect">
                                  <p:stCondLst>
                                    <p:cond delay="500"/>
                                  </p:stCondLst>
                                  <p:childTnLst>
                                    <p:set>
                                      <p:cBhvr>
                                        <p:cTn id="56" dur="1" fill="hold">
                                          <p:stCondLst>
                                            <p:cond delay="0"/>
                                          </p:stCondLst>
                                        </p:cTn>
                                        <p:tgtEl>
                                          <p:spTgt spid="41"/>
                                        </p:tgtEl>
                                        <p:attrNameLst>
                                          <p:attrName>style.visibility</p:attrName>
                                        </p:attrNameLst>
                                      </p:cBhvr>
                                      <p:to>
                                        <p:strVal val="visible"/>
                                      </p:to>
                                    </p:set>
                                    <p:anim calcmode="lin" valueType="num">
                                      <p:cBhvr additive="base">
                                        <p:cTn id="57" dur="500"/>
                                        <p:tgtEl>
                                          <p:spTgt spid="41"/>
                                        </p:tgtEl>
                                        <p:attrNameLst>
                                          <p:attrName>ppt_y</p:attrName>
                                        </p:attrNameLst>
                                      </p:cBhvr>
                                      <p:tavLst>
                                        <p:tav tm="0">
                                          <p:val>
                                            <p:strVal val="#ppt_y-#ppt_h*1.125000"/>
                                          </p:val>
                                        </p:tav>
                                        <p:tav tm="100000">
                                          <p:val>
                                            <p:strVal val="#ppt_y"/>
                                          </p:val>
                                        </p:tav>
                                      </p:tavLst>
                                    </p:anim>
                                    <p:animEffect transition="in" filter="wipe(down)">
                                      <p:cBhvr>
                                        <p:cTn id="58" dur="500"/>
                                        <p:tgtEl>
                                          <p:spTgt spid="41"/>
                                        </p:tgtEl>
                                      </p:cBhvr>
                                    </p:animEffect>
                                  </p:childTnLst>
                                </p:cTn>
                              </p:par>
                              <p:par>
                                <p:cTn id="59" presetID="12" presetClass="entr" presetSubtype="4" fill="hold" nodeType="withEffect">
                                  <p:stCondLst>
                                    <p:cond delay="750"/>
                                  </p:stCondLst>
                                  <p:childTnLst>
                                    <p:set>
                                      <p:cBhvr>
                                        <p:cTn id="60" dur="1" fill="hold">
                                          <p:stCondLst>
                                            <p:cond delay="0"/>
                                          </p:stCondLst>
                                        </p:cTn>
                                        <p:tgtEl>
                                          <p:spTgt spid="37"/>
                                        </p:tgtEl>
                                        <p:attrNameLst>
                                          <p:attrName>style.visibility</p:attrName>
                                        </p:attrNameLst>
                                      </p:cBhvr>
                                      <p:to>
                                        <p:strVal val="visible"/>
                                      </p:to>
                                    </p:set>
                                    <p:anim calcmode="lin" valueType="num">
                                      <p:cBhvr additive="base">
                                        <p:cTn id="61" dur="500"/>
                                        <p:tgtEl>
                                          <p:spTgt spid="37"/>
                                        </p:tgtEl>
                                        <p:attrNameLst>
                                          <p:attrName>ppt_y</p:attrName>
                                        </p:attrNameLst>
                                      </p:cBhvr>
                                      <p:tavLst>
                                        <p:tav tm="0">
                                          <p:val>
                                            <p:strVal val="#ppt_y+#ppt_h*1.125000"/>
                                          </p:val>
                                        </p:tav>
                                        <p:tav tm="100000">
                                          <p:val>
                                            <p:strVal val="#ppt_y"/>
                                          </p:val>
                                        </p:tav>
                                      </p:tavLst>
                                    </p:anim>
                                    <p:animEffect transition="in" filter="wipe(up)">
                                      <p:cBhvr>
                                        <p:cTn id="62" dur="500"/>
                                        <p:tgtEl>
                                          <p:spTgt spid="37"/>
                                        </p:tgtEl>
                                      </p:cBhvr>
                                    </p:animEffect>
                                  </p:childTnLst>
                                </p:cTn>
                              </p:par>
                              <p:par>
                                <p:cTn id="63" presetID="12" presetClass="entr" presetSubtype="1" fill="hold" nodeType="withEffect">
                                  <p:stCondLst>
                                    <p:cond delay="1000"/>
                                  </p:stCondLst>
                                  <p:childTnLst>
                                    <p:set>
                                      <p:cBhvr>
                                        <p:cTn id="64" dur="1" fill="hold">
                                          <p:stCondLst>
                                            <p:cond delay="0"/>
                                          </p:stCondLst>
                                        </p:cTn>
                                        <p:tgtEl>
                                          <p:spTgt spid="33"/>
                                        </p:tgtEl>
                                        <p:attrNameLst>
                                          <p:attrName>style.visibility</p:attrName>
                                        </p:attrNameLst>
                                      </p:cBhvr>
                                      <p:to>
                                        <p:strVal val="visible"/>
                                      </p:to>
                                    </p:set>
                                    <p:anim calcmode="lin" valueType="num">
                                      <p:cBhvr additive="base">
                                        <p:cTn id="65" dur="500"/>
                                        <p:tgtEl>
                                          <p:spTgt spid="33"/>
                                        </p:tgtEl>
                                        <p:attrNameLst>
                                          <p:attrName>ppt_y</p:attrName>
                                        </p:attrNameLst>
                                      </p:cBhvr>
                                      <p:tavLst>
                                        <p:tav tm="0">
                                          <p:val>
                                            <p:strVal val="#ppt_y-#ppt_h*1.125000"/>
                                          </p:val>
                                        </p:tav>
                                        <p:tav tm="100000">
                                          <p:val>
                                            <p:strVal val="#ppt_y"/>
                                          </p:val>
                                        </p:tav>
                                      </p:tavLst>
                                    </p:anim>
                                    <p:animEffect transition="in" filter="wipe(down)">
                                      <p:cBhvr>
                                        <p:cTn id="6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hidden="1"/>
          <p:cNvSpPr>
            <a:spLocks noGrp="1"/>
          </p:cNvSpPr>
          <p:nvPr>
            <p:ph type="title"/>
          </p:nvPr>
        </p:nvSpPr>
        <p:spPr/>
        <p:txBody>
          <a:bodyPr/>
          <a:lstStyle/>
          <a:p>
            <a:r>
              <a:rPr lang="en-US" altLang="zh-CN" dirty="0">
                <a:latin typeface="Noto Serif CJK SC" panose="02020400000000000000" pitchFamily="18" charset="-122"/>
                <a:ea typeface="FZHei-B01S" panose="02010601030101010101" pitchFamily="2" charset="-122"/>
                <a:cs typeface="+mn-ea"/>
                <a:sym typeface="Noto Serif CJK SC" panose="02020400000000000000" pitchFamily="18" charset="-122"/>
              </a:rPr>
              <a:t>+</a:t>
            </a:r>
            <a:endParaRPr lang="zh-CN" altLang="en-US" dirty="0">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pic>
        <p:nvPicPr>
          <p:cNvPr id="25" name="图片占位符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42" y="1888121"/>
            <a:ext cx="12177757" cy="2903718"/>
          </a:xfrm>
          <a:prstGeom prst="rect">
            <a:avLst/>
          </a:prstGeom>
        </p:spPr>
      </p:pic>
      <p:sp>
        <p:nvSpPr>
          <p:cNvPr id="26" name="矩形 25"/>
          <p:cNvSpPr/>
          <p:nvPr/>
        </p:nvSpPr>
        <p:spPr>
          <a:xfrm>
            <a:off x="14243" y="1888121"/>
            <a:ext cx="12177756" cy="2903718"/>
          </a:xfrm>
          <a:prstGeom prst="rect">
            <a:avLst/>
          </a:prstGeom>
          <a:solidFill>
            <a:schemeClr val="accent1">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sp>
        <p:nvSpPr>
          <p:cNvPr id="28" name="文本框 12"/>
          <p:cNvSpPr txBox="1"/>
          <p:nvPr/>
        </p:nvSpPr>
        <p:spPr>
          <a:xfrm>
            <a:off x="3485153" y="2483379"/>
            <a:ext cx="3397084" cy="1055225"/>
          </a:xfrm>
          <a:prstGeom prst="rect">
            <a:avLst/>
          </a:prstGeom>
          <a:noFill/>
        </p:spPr>
        <p:txBody>
          <a:bodyPr wrap="none" rtlCol="0">
            <a:spAutoFit/>
            <a:scene3d>
              <a:camera prst="orthographicFront"/>
              <a:lightRig rig="threePt" dir="t"/>
            </a:scene3d>
            <a:sp3d contourW="12700"/>
          </a:bodyPr>
          <a:lstStyle/>
          <a:p>
            <a:r>
              <a:rPr lang="zh-CN" altLang="en-US" sz="6257" b="1" dirty="0">
                <a:solidFill>
                  <a:schemeClr val="bg1"/>
                </a:solidFill>
                <a:latin typeface="Noto Serif CJK SC" panose="02020400000000000000" pitchFamily="18" charset="-122"/>
                <a:ea typeface="FZHei-B01S" panose="02010601030101010101" pitchFamily="2" charset="-122"/>
                <a:cs typeface="+mn-ea"/>
                <a:sym typeface="Noto Serif CJK SC" panose="02020400000000000000" pitchFamily="18" charset="-122"/>
              </a:rPr>
              <a:t>添加标题</a:t>
            </a:r>
          </a:p>
        </p:txBody>
      </p:sp>
      <p:sp>
        <p:nvSpPr>
          <p:cNvPr id="45" name="文本框 17"/>
          <p:cNvSpPr txBox="1"/>
          <p:nvPr/>
        </p:nvSpPr>
        <p:spPr>
          <a:xfrm>
            <a:off x="3485152" y="3561625"/>
            <a:ext cx="7676605" cy="618503"/>
          </a:xfrm>
          <a:prstGeom prst="rect">
            <a:avLst/>
          </a:prstGeom>
          <a:noFill/>
        </p:spPr>
        <p:txBody>
          <a:bodyPr wrap="square" rtlCol="0">
            <a:spAutoFit/>
            <a:scene3d>
              <a:camera prst="orthographicFront"/>
              <a:lightRig rig="threePt" dir="t"/>
            </a:scene3d>
            <a:sp3d contourW="12700"/>
          </a:bodyPr>
          <a:lstStyle/>
          <a:p>
            <a:pPr defTabSz="866943">
              <a:lnSpc>
                <a:spcPct val="150000"/>
              </a:lnSpc>
              <a:defRPr/>
            </a:pPr>
            <a:r>
              <a:rPr lang="zh-CN" altLang="en-US" sz="1200" b="1" dirty="0">
                <a:solidFill>
                  <a:schemeClr val="bg1"/>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a:t>
            </a:r>
            <a:endParaRPr lang="zh-CN" altLang="en-US" sz="1327" b="1" dirty="0">
              <a:solidFill>
                <a:schemeClr val="bg1"/>
              </a:solidFill>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sp>
        <p:nvSpPr>
          <p:cNvPr id="3" name="箭头: 五边形 2">
            <a:extLst>
              <a:ext uri="{FF2B5EF4-FFF2-40B4-BE49-F238E27FC236}">
                <a16:creationId xmlns:a16="http://schemas.microsoft.com/office/drawing/2014/main" id="{BF8629FF-C24B-47EF-8EAC-E8DF16CE0800}"/>
              </a:ext>
            </a:extLst>
          </p:cNvPr>
          <p:cNvSpPr/>
          <p:nvPr/>
        </p:nvSpPr>
        <p:spPr>
          <a:xfrm>
            <a:off x="-1088571" y="1888121"/>
            <a:ext cx="4383314" cy="2903718"/>
          </a:xfrm>
          <a:prstGeom prst="homePlate">
            <a:avLst/>
          </a:prstGeom>
          <a:solidFill>
            <a:schemeClr val="accent1">
              <a:lumMod val="75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lumMod val="60000"/>
                  <a:lumOff val="4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6" name="文本框 15">
            <a:extLst>
              <a:ext uri="{FF2B5EF4-FFF2-40B4-BE49-F238E27FC236}">
                <a16:creationId xmlns:a16="http://schemas.microsoft.com/office/drawing/2014/main" id="{296F478C-50E2-4609-84F0-B1FFB14958FD}"/>
              </a:ext>
            </a:extLst>
          </p:cNvPr>
          <p:cNvSpPr txBox="1"/>
          <p:nvPr/>
        </p:nvSpPr>
        <p:spPr>
          <a:xfrm>
            <a:off x="1065199" y="2303812"/>
            <a:ext cx="1852569" cy="1876732"/>
          </a:xfrm>
          <a:prstGeom prst="rect">
            <a:avLst/>
          </a:prstGeom>
          <a:noFill/>
        </p:spPr>
        <p:txBody>
          <a:bodyPr wrap="square" lIns="68580" tIns="34290" rIns="68580" bIns="34290" rtlCol="0">
            <a:spAutoFit/>
          </a:bodyPr>
          <a:lstStyle/>
          <a:p>
            <a:pPr algn="l">
              <a:lnSpc>
                <a:spcPct val="130000"/>
              </a:lnSpc>
            </a:pPr>
            <a:r>
              <a:rPr lang="en-US" altLang="zh-CN" sz="96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03</a:t>
            </a:r>
          </a:p>
        </p:txBody>
      </p:sp>
    </p:spTree>
    <p:extLst>
      <p:ext uri="{BB962C8B-B14F-4D97-AF65-F5344CB8AC3E}">
        <p14:creationId xmlns:p14="http://schemas.microsoft.com/office/powerpoint/2010/main" val="2874240235"/>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0-#ppt_w/2"/>
                                          </p:val>
                                        </p:tav>
                                        <p:tav tm="100000">
                                          <p:val>
                                            <p:strVal val="#ppt_x"/>
                                          </p:val>
                                        </p:tav>
                                      </p:tavLst>
                                    </p:anim>
                                    <p:anim calcmode="lin" valueType="num">
                                      <p:cBhvr additive="base">
                                        <p:cTn id="12" dur="500" fill="hold"/>
                                        <p:tgtEl>
                                          <p:spTgt spid="2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1000"/>
                                        <p:tgtEl>
                                          <p:spTgt spid="28"/>
                                        </p:tgtEl>
                                      </p:cBhvr>
                                    </p:animEffect>
                                    <p:anim calcmode="lin" valueType="num">
                                      <p:cBhvr>
                                        <p:cTn id="17" dur="1000" fill="hold"/>
                                        <p:tgtEl>
                                          <p:spTgt spid="28"/>
                                        </p:tgtEl>
                                        <p:attrNameLst>
                                          <p:attrName>ppt_x</p:attrName>
                                        </p:attrNameLst>
                                      </p:cBhvr>
                                      <p:tavLst>
                                        <p:tav tm="0">
                                          <p:val>
                                            <p:strVal val="#ppt_x"/>
                                          </p:val>
                                        </p:tav>
                                        <p:tav tm="100000">
                                          <p:val>
                                            <p:strVal val="#ppt_x"/>
                                          </p:val>
                                        </p:tav>
                                      </p:tavLst>
                                    </p:anim>
                                    <p:anim calcmode="lin" valueType="num">
                                      <p:cBhvr>
                                        <p:cTn id="18" dur="1000" fill="hold"/>
                                        <p:tgtEl>
                                          <p:spTgt spid="28"/>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1000"/>
                                        <p:tgtEl>
                                          <p:spTgt spid="45"/>
                                        </p:tgtEl>
                                      </p:cBhvr>
                                    </p:animEffect>
                                    <p:anim calcmode="lin" valueType="num">
                                      <p:cBhvr>
                                        <p:cTn id="22" dur="1000" fill="hold"/>
                                        <p:tgtEl>
                                          <p:spTgt spid="45"/>
                                        </p:tgtEl>
                                        <p:attrNameLst>
                                          <p:attrName>ppt_x</p:attrName>
                                        </p:attrNameLst>
                                      </p:cBhvr>
                                      <p:tavLst>
                                        <p:tav tm="0">
                                          <p:val>
                                            <p:strVal val="#ppt_x"/>
                                          </p:val>
                                        </p:tav>
                                        <p:tav tm="100000">
                                          <p:val>
                                            <p:strVal val="#ppt_x"/>
                                          </p:val>
                                        </p:tav>
                                      </p:tavLst>
                                    </p:anim>
                                    <p:anim calcmode="lin" valueType="num">
                                      <p:cBhvr>
                                        <p:cTn id="23" dur="1000" fill="hold"/>
                                        <p:tgtEl>
                                          <p:spTgt spid="45"/>
                                        </p:tgtEl>
                                        <p:attrNameLst>
                                          <p:attrName>ppt_y</p:attrName>
                                        </p:attrNameLst>
                                      </p:cBhvr>
                                      <p:tavLst>
                                        <p:tav tm="0">
                                          <p:val>
                                            <p:strVal val="#ppt_y-.1"/>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additive="base">
                                        <p:cTn id="26" dur="500" fill="hold"/>
                                        <p:tgtEl>
                                          <p:spTgt spid="16"/>
                                        </p:tgtEl>
                                        <p:attrNameLst>
                                          <p:attrName>ppt_x</p:attrName>
                                        </p:attrNameLst>
                                      </p:cBhvr>
                                      <p:tavLst>
                                        <p:tav tm="0">
                                          <p:val>
                                            <p:strVal val="#ppt_x"/>
                                          </p:val>
                                        </p:tav>
                                        <p:tav tm="100000">
                                          <p:val>
                                            <p:strVal val="#ppt_x"/>
                                          </p:val>
                                        </p:tav>
                                      </p:tavLst>
                                    </p:anim>
                                    <p:anim calcmode="lin" valueType="num">
                                      <p:cBhvr additive="base">
                                        <p:cTn id="2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45" grpId="0"/>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占位符 33"/>
          <p:cNvPicPr>
            <a:picLocks noGrp="1" noChangeAspect="1"/>
          </p:cNvPicPr>
          <p:nvPr/>
        </p:nvPicPr>
        <p:blipFill rotWithShape="1">
          <a:blip r:embed="rId3" cstate="print">
            <a:extLst>
              <a:ext uri="{28A0092B-C50C-407E-A947-70E740481C1C}">
                <a14:useLocalDpi xmlns:a14="http://schemas.microsoft.com/office/drawing/2010/main" val="0"/>
              </a:ext>
            </a:extLst>
          </a:blip>
          <a:srcRect l="12501" r="12501"/>
          <a:stretch>
            <a:fillRect/>
          </a:stretch>
        </p:blipFill>
        <p:spPr>
          <a:xfrm>
            <a:off x="1289082" y="1964590"/>
            <a:ext cx="2360424" cy="2360422"/>
          </a:xfrm>
          <a:prstGeom prst="ellipse">
            <a:avLst/>
          </a:prstGeom>
          <a:ln>
            <a:solidFill>
              <a:schemeClr val="bg1">
                <a:lumMod val="75000"/>
              </a:schemeClr>
            </a:solidFill>
          </a:ln>
        </p:spPr>
      </p:pic>
      <p:pic>
        <p:nvPicPr>
          <p:cNvPr id="2" name="图片占位符 35"/>
          <p:cNvPicPr>
            <a:picLocks noGrp="1" noChangeAspect="1"/>
          </p:cNvPicPr>
          <p:nvPr/>
        </p:nvPicPr>
        <p:blipFill rotWithShape="1">
          <a:blip r:embed="rId4" cstate="print">
            <a:extLst>
              <a:ext uri="{28A0092B-C50C-407E-A947-70E740481C1C}">
                <a14:useLocalDpi xmlns:a14="http://schemas.microsoft.com/office/drawing/2010/main" val="0"/>
              </a:ext>
            </a:extLst>
          </a:blip>
          <a:srcRect l="8868" r="8868"/>
          <a:stretch>
            <a:fillRect/>
          </a:stretch>
        </p:blipFill>
        <p:spPr>
          <a:xfrm>
            <a:off x="4915794" y="1964594"/>
            <a:ext cx="2360424" cy="2360422"/>
          </a:xfrm>
          <a:prstGeom prst="ellipse">
            <a:avLst/>
          </a:prstGeom>
          <a:ln>
            <a:solidFill>
              <a:schemeClr val="bg1">
                <a:lumMod val="75000"/>
              </a:schemeClr>
            </a:solidFill>
          </a:ln>
        </p:spPr>
      </p:pic>
      <p:pic>
        <p:nvPicPr>
          <p:cNvPr id="3" name="图片占位符 37"/>
          <p:cNvPicPr>
            <a:picLocks noGrp="1" noChangeAspect="1"/>
          </p:cNvPicPr>
          <p:nvPr/>
        </p:nvPicPr>
        <p:blipFill rotWithShape="1">
          <a:blip r:embed="rId5" cstate="print">
            <a:extLst>
              <a:ext uri="{28A0092B-C50C-407E-A947-70E740481C1C}">
                <a14:useLocalDpi xmlns:a14="http://schemas.microsoft.com/office/drawing/2010/main" val="0"/>
              </a:ext>
            </a:extLst>
          </a:blip>
          <a:srcRect l="8849" r="8849"/>
          <a:stretch>
            <a:fillRect/>
          </a:stretch>
        </p:blipFill>
        <p:spPr>
          <a:xfrm>
            <a:off x="8542502" y="1964594"/>
            <a:ext cx="2360424" cy="2360422"/>
          </a:xfrm>
          <a:prstGeom prst="ellipse">
            <a:avLst/>
          </a:prstGeom>
          <a:ln>
            <a:solidFill>
              <a:schemeClr val="bg1">
                <a:lumMod val="75000"/>
              </a:schemeClr>
            </a:solidFill>
          </a:ln>
        </p:spPr>
      </p:pic>
      <p:sp>
        <p:nvSpPr>
          <p:cNvPr id="27" name="椭圆 26"/>
          <p:cNvSpPr/>
          <p:nvPr/>
        </p:nvSpPr>
        <p:spPr>
          <a:xfrm>
            <a:off x="2086770" y="3992364"/>
            <a:ext cx="762000" cy="7620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方正黑体简体" panose="03000509000000000000" pitchFamily="65" charset="-122"/>
            </a:endParaRPr>
          </a:p>
        </p:txBody>
      </p:sp>
      <p:sp>
        <p:nvSpPr>
          <p:cNvPr id="28" name="椭圆 27"/>
          <p:cNvSpPr/>
          <p:nvPr/>
        </p:nvSpPr>
        <p:spPr>
          <a:xfrm>
            <a:off x="5716525" y="3992364"/>
            <a:ext cx="762000" cy="7620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方正黑体简体" panose="03000509000000000000" pitchFamily="65" charset="-122"/>
            </a:endParaRPr>
          </a:p>
        </p:txBody>
      </p:sp>
      <p:sp>
        <p:nvSpPr>
          <p:cNvPr id="29" name="椭圆 28"/>
          <p:cNvSpPr/>
          <p:nvPr/>
        </p:nvSpPr>
        <p:spPr>
          <a:xfrm>
            <a:off x="9343237" y="3992364"/>
            <a:ext cx="762000" cy="7620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方正黑体简体" panose="03000509000000000000" pitchFamily="65" charset="-122"/>
            </a:endParaRPr>
          </a:p>
        </p:txBody>
      </p:sp>
      <p:grpSp>
        <p:nvGrpSpPr>
          <p:cNvPr id="4" name="组合 3"/>
          <p:cNvGrpSpPr/>
          <p:nvPr/>
        </p:nvGrpSpPr>
        <p:grpSpPr>
          <a:xfrm>
            <a:off x="851483" y="4837308"/>
            <a:ext cx="3232574" cy="962022"/>
            <a:chOff x="6302885" y="1678126"/>
            <a:chExt cx="3232574" cy="962022"/>
          </a:xfrm>
        </p:grpSpPr>
        <p:sp>
          <p:nvSpPr>
            <p:cNvPr id="5" name="矩形 4"/>
            <p:cNvSpPr/>
            <p:nvPr/>
          </p:nvSpPr>
          <p:spPr>
            <a:xfrm>
              <a:off x="6302885" y="2030750"/>
              <a:ext cx="3232574"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75000"/>
                    <a:lumOff val="25000"/>
                  </a:schemeClr>
                </a:solidFill>
                <a:ea typeface="方正黑体简体" panose="03000509000000000000" pitchFamily="65" charset="-122"/>
              </a:endParaRPr>
            </a:p>
          </p:txBody>
        </p:sp>
        <p:sp>
          <p:nvSpPr>
            <p:cNvPr id="6" name="矩形 5"/>
            <p:cNvSpPr/>
            <p:nvPr/>
          </p:nvSpPr>
          <p:spPr>
            <a:xfrm>
              <a:off x="6798185" y="1678126"/>
              <a:ext cx="2241974" cy="41088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grpSp>
      <p:sp>
        <p:nvSpPr>
          <p:cNvPr id="7" name="椭圆 41"/>
          <p:cNvSpPr/>
          <p:nvPr/>
        </p:nvSpPr>
        <p:spPr>
          <a:xfrm>
            <a:off x="2289532" y="4148734"/>
            <a:ext cx="355206" cy="449260"/>
          </a:xfrm>
          <a:custGeom>
            <a:avLst/>
            <a:gdLst>
              <a:gd name="connsiteX0" fmla="*/ 126399 w 261072"/>
              <a:gd name="connsiteY0" fmla="*/ 143933 h 330200"/>
              <a:gd name="connsiteX1" fmla="*/ 114493 w 261072"/>
              <a:gd name="connsiteY1" fmla="*/ 165100 h 330200"/>
              <a:gd name="connsiteX2" fmla="*/ 135660 w 261072"/>
              <a:gd name="connsiteY2" fmla="*/ 179652 h 330200"/>
              <a:gd name="connsiteX3" fmla="*/ 148889 w 261072"/>
              <a:gd name="connsiteY3" fmla="*/ 157162 h 330200"/>
              <a:gd name="connsiteX4" fmla="*/ 126399 w 261072"/>
              <a:gd name="connsiteY4" fmla="*/ 143933 h 330200"/>
              <a:gd name="connsiteX5" fmla="*/ 62158 w 261072"/>
              <a:gd name="connsiteY5" fmla="*/ 142587 h 330200"/>
              <a:gd name="connsiteX6" fmla="*/ 59301 w 261072"/>
              <a:gd name="connsiteY6" fmla="*/ 149803 h 330200"/>
              <a:gd name="connsiteX7" fmla="*/ 67873 w 261072"/>
              <a:gd name="connsiteY7" fmla="*/ 154132 h 330200"/>
              <a:gd name="connsiteX8" fmla="*/ 70731 w 261072"/>
              <a:gd name="connsiteY8" fmla="*/ 145473 h 330200"/>
              <a:gd name="connsiteX9" fmla="*/ 62158 w 261072"/>
              <a:gd name="connsiteY9" fmla="*/ 142587 h 330200"/>
              <a:gd name="connsiteX10" fmla="*/ 60253 w 261072"/>
              <a:gd name="connsiteY10" fmla="*/ 111601 h 330200"/>
              <a:gd name="connsiteX11" fmla="*/ 50887 w 261072"/>
              <a:gd name="connsiteY11" fmla="*/ 112077 h 330200"/>
              <a:gd name="connsiteX12" fmla="*/ 41997 w 261072"/>
              <a:gd name="connsiteY12" fmla="*/ 118427 h 330200"/>
              <a:gd name="connsiteX13" fmla="*/ 47077 w 261072"/>
              <a:gd name="connsiteY13" fmla="*/ 124777 h 330200"/>
              <a:gd name="connsiteX14" fmla="*/ 52157 w 261072"/>
              <a:gd name="connsiteY14" fmla="*/ 119697 h 330200"/>
              <a:gd name="connsiteX15" fmla="*/ 57237 w 261072"/>
              <a:gd name="connsiteY15" fmla="*/ 122237 h 330200"/>
              <a:gd name="connsiteX16" fmla="*/ 57237 w 261072"/>
              <a:gd name="connsiteY16" fmla="*/ 128587 h 330200"/>
              <a:gd name="connsiteX17" fmla="*/ 57237 w 261072"/>
              <a:gd name="connsiteY17" fmla="*/ 140017 h 330200"/>
              <a:gd name="connsiteX18" fmla="*/ 58507 w 261072"/>
              <a:gd name="connsiteY18" fmla="*/ 141287 h 330200"/>
              <a:gd name="connsiteX19" fmla="*/ 66127 w 261072"/>
              <a:gd name="connsiteY19" fmla="*/ 137477 h 330200"/>
              <a:gd name="connsiteX20" fmla="*/ 64857 w 261072"/>
              <a:gd name="connsiteY20" fmla="*/ 136207 h 330200"/>
              <a:gd name="connsiteX21" fmla="*/ 64857 w 261072"/>
              <a:gd name="connsiteY21" fmla="*/ 128587 h 330200"/>
              <a:gd name="connsiteX22" fmla="*/ 64857 w 261072"/>
              <a:gd name="connsiteY22" fmla="*/ 115887 h 330200"/>
              <a:gd name="connsiteX23" fmla="*/ 60253 w 261072"/>
              <a:gd name="connsiteY23" fmla="*/ 111601 h 330200"/>
              <a:gd name="connsiteX24" fmla="*/ 182967 w 261072"/>
              <a:gd name="connsiteY24" fmla="*/ 102870 h 330200"/>
              <a:gd name="connsiteX25" fmla="*/ 170584 w 261072"/>
              <a:gd name="connsiteY25" fmla="*/ 109220 h 330200"/>
              <a:gd name="connsiteX26" fmla="*/ 178839 w 261072"/>
              <a:gd name="connsiteY26" fmla="*/ 119380 h 330200"/>
              <a:gd name="connsiteX27" fmla="*/ 189846 w 261072"/>
              <a:gd name="connsiteY27" fmla="*/ 113030 h 330200"/>
              <a:gd name="connsiteX28" fmla="*/ 182967 w 261072"/>
              <a:gd name="connsiteY28" fmla="*/ 102870 h 330200"/>
              <a:gd name="connsiteX29" fmla="*/ 176934 w 261072"/>
              <a:gd name="connsiteY29" fmla="*/ 50542 h 330200"/>
              <a:gd name="connsiteX30" fmla="*/ 178287 w 261072"/>
              <a:gd name="connsiteY30" fmla="*/ 62513 h 330200"/>
              <a:gd name="connsiteX31" fmla="*/ 189105 w 261072"/>
              <a:gd name="connsiteY31" fmla="*/ 62513 h 330200"/>
              <a:gd name="connsiteX32" fmla="*/ 194515 w 261072"/>
              <a:gd name="connsiteY32" fmla="*/ 69163 h 330200"/>
              <a:gd name="connsiteX33" fmla="*/ 186401 w 261072"/>
              <a:gd name="connsiteY33" fmla="*/ 78474 h 330200"/>
              <a:gd name="connsiteX34" fmla="*/ 176934 w 261072"/>
              <a:gd name="connsiteY34" fmla="*/ 93105 h 330200"/>
              <a:gd name="connsiteX35" fmla="*/ 176934 w 261072"/>
              <a:gd name="connsiteY35" fmla="*/ 95765 h 330200"/>
              <a:gd name="connsiteX36" fmla="*/ 190458 w 261072"/>
              <a:gd name="connsiteY36" fmla="*/ 98425 h 330200"/>
              <a:gd name="connsiteX37" fmla="*/ 190458 w 261072"/>
              <a:gd name="connsiteY37" fmla="*/ 97095 h 330200"/>
              <a:gd name="connsiteX38" fmla="*/ 198572 w 261072"/>
              <a:gd name="connsiteY38" fmla="*/ 85124 h 330200"/>
              <a:gd name="connsiteX39" fmla="*/ 210743 w 261072"/>
              <a:gd name="connsiteY39" fmla="*/ 70494 h 330200"/>
              <a:gd name="connsiteX40" fmla="*/ 194515 w 261072"/>
              <a:gd name="connsiteY40" fmla="*/ 50542 h 330200"/>
              <a:gd name="connsiteX41" fmla="*/ 176934 w 261072"/>
              <a:gd name="connsiteY41" fmla="*/ 50542 h 330200"/>
              <a:gd name="connsiteX42" fmla="*/ 104071 w 261072"/>
              <a:gd name="connsiteY42" fmla="*/ 44936 h 330200"/>
              <a:gd name="connsiteX43" fmla="*/ 73747 w 261072"/>
              <a:gd name="connsiteY43" fmla="*/ 60685 h 330200"/>
              <a:gd name="connsiteX44" fmla="*/ 85613 w 261072"/>
              <a:gd name="connsiteY44" fmla="*/ 80370 h 330200"/>
              <a:gd name="connsiteX45" fmla="*/ 102752 w 261072"/>
              <a:gd name="connsiteY45" fmla="*/ 69871 h 330200"/>
              <a:gd name="connsiteX46" fmla="*/ 119892 w 261072"/>
              <a:gd name="connsiteY46" fmla="*/ 77745 h 330200"/>
              <a:gd name="connsiteX47" fmla="*/ 113300 w 261072"/>
              <a:gd name="connsiteY47" fmla="*/ 101367 h 330200"/>
              <a:gd name="connsiteX48" fmla="*/ 109345 w 261072"/>
              <a:gd name="connsiteY48" fmla="*/ 134175 h 330200"/>
              <a:gd name="connsiteX49" fmla="*/ 110663 w 261072"/>
              <a:gd name="connsiteY49" fmla="*/ 138112 h 330200"/>
              <a:gd name="connsiteX50" fmla="*/ 137032 w 261072"/>
              <a:gd name="connsiteY50" fmla="*/ 132863 h 330200"/>
              <a:gd name="connsiteX51" fmla="*/ 135713 w 261072"/>
              <a:gd name="connsiteY51" fmla="*/ 128926 h 330200"/>
              <a:gd name="connsiteX52" fmla="*/ 139669 w 261072"/>
              <a:gd name="connsiteY52" fmla="*/ 102679 h 330200"/>
              <a:gd name="connsiteX53" fmla="*/ 148898 w 261072"/>
              <a:gd name="connsiteY53" fmla="*/ 65934 h 330200"/>
              <a:gd name="connsiteX54" fmla="*/ 104071 w 261072"/>
              <a:gd name="connsiteY54" fmla="*/ 44936 h 330200"/>
              <a:gd name="connsiteX55" fmla="*/ 134819 w 261072"/>
              <a:gd name="connsiteY55" fmla="*/ 0 h 330200"/>
              <a:gd name="connsiteX56" fmla="*/ 221618 w 261072"/>
              <a:gd name="connsiteY56" fmla="*/ 35519 h 330200"/>
              <a:gd name="connsiteX57" fmla="*/ 247921 w 261072"/>
              <a:gd name="connsiteY57" fmla="*/ 113137 h 330200"/>
              <a:gd name="connsiteX58" fmla="*/ 243975 w 261072"/>
              <a:gd name="connsiteY58" fmla="*/ 144709 h 330200"/>
              <a:gd name="connsiteX59" fmla="*/ 261072 w 261072"/>
              <a:gd name="connsiteY59" fmla="*/ 180229 h 330200"/>
              <a:gd name="connsiteX60" fmla="*/ 246606 w 261072"/>
              <a:gd name="connsiteY60" fmla="*/ 190753 h 330200"/>
              <a:gd name="connsiteX61" fmla="*/ 243975 w 261072"/>
              <a:gd name="connsiteY61" fmla="*/ 198646 h 330200"/>
              <a:gd name="connsiteX62" fmla="*/ 243975 w 261072"/>
              <a:gd name="connsiteY62" fmla="*/ 210486 h 330200"/>
              <a:gd name="connsiteX63" fmla="*/ 237400 w 261072"/>
              <a:gd name="connsiteY63" fmla="*/ 215748 h 330200"/>
              <a:gd name="connsiteX64" fmla="*/ 237400 w 261072"/>
              <a:gd name="connsiteY64" fmla="*/ 219695 h 330200"/>
              <a:gd name="connsiteX65" fmla="*/ 236085 w 261072"/>
              <a:gd name="connsiteY65" fmla="*/ 230219 h 330200"/>
              <a:gd name="connsiteX66" fmla="*/ 232139 w 261072"/>
              <a:gd name="connsiteY66" fmla="*/ 244690 h 330200"/>
              <a:gd name="connsiteX67" fmla="*/ 229509 w 261072"/>
              <a:gd name="connsiteY67" fmla="*/ 263108 h 330200"/>
              <a:gd name="connsiteX68" fmla="*/ 196631 w 261072"/>
              <a:gd name="connsiteY68" fmla="*/ 267054 h 330200"/>
              <a:gd name="connsiteX69" fmla="*/ 161121 w 261072"/>
              <a:gd name="connsiteY69" fmla="*/ 273632 h 330200"/>
              <a:gd name="connsiteX70" fmla="*/ 136134 w 261072"/>
              <a:gd name="connsiteY70" fmla="*/ 330200 h 330200"/>
              <a:gd name="connsiteX71" fmla="*/ 45389 w 261072"/>
              <a:gd name="connsiteY71" fmla="*/ 246006 h 330200"/>
              <a:gd name="connsiteX72" fmla="*/ 32238 w 261072"/>
              <a:gd name="connsiteY72" fmla="*/ 184176 h 330200"/>
              <a:gd name="connsiteX73" fmla="*/ 675 w 261072"/>
              <a:gd name="connsiteY73" fmla="*/ 121030 h 330200"/>
              <a:gd name="connsiteX74" fmla="*/ 30923 w 261072"/>
              <a:gd name="connsiteY74" fmla="*/ 40781 h 330200"/>
              <a:gd name="connsiteX75" fmla="*/ 134819 w 261072"/>
              <a:gd name="connsiteY75" fmla="*/ 0 h 33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261072" h="330200">
                <a:moveTo>
                  <a:pt x="126399" y="143933"/>
                </a:moveTo>
                <a:cubicBezTo>
                  <a:pt x="117138" y="146579"/>
                  <a:pt x="111847" y="155840"/>
                  <a:pt x="114493" y="165100"/>
                </a:cubicBezTo>
                <a:cubicBezTo>
                  <a:pt x="115816" y="175684"/>
                  <a:pt x="125076" y="180975"/>
                  <a:pt x="135660" y="179652"/>
                </a:cubicBezTo>
                <a:cubicBezTo>
                  <a:pt x="146243" y="177006"/>
                  <a:pt x="151535" y="167746"/>
                  <a:pt x="148889" y="157162"/>
                </a:cubicBezTo>
                <a:cubicBezTo>
                  <a:pt x="146243" y="146579"/>
                  <a:pt x="136982" y="141287"/>
                  <a:pt x="126399" y="143933"/>
                </a:cubicBezTo>
                <a:close/>
                <a:moveTo>
                  <a:pt x="62158" y="142587"/>
                </a:moveTo>
                <a:cubicBezTo>
                  <a:pt x="59301" y="144030"/>
                  <a:pt x="57872" y="146916"/>
                  <a:pt x="59301" y="149803"/>
                </a:cubicBezTo>
                <a:cubicBezTo>
                  <a:pt x="60729" y="154132"/>
                  <a:pt x="65016" y="155575"/>
                  <a:pt x="67873" y="154132"/>
                </a:cubicBezTo>
                <a:cubicBezTo>
                  <a:pt x="70731" y="152689"/>
                  <a:pt x="72160" y="148359"/>
                  <a:pt x="70731" y="145473"/>
                </a:cubicBezTo>
                <a:cubicBezTo>
                  <a:pt x="69302" y="141143"/>
                  <a:pt x="66445" y="139700"/>
                  <a:pt x="62158" y="142587"/>
                </a:cubicBezTo>
                <a:close/>
                <a:moveTo>
                  <a:pt x="60253" y="111601"/>
                </a:moveTo>
                <a:cubicBezTo>
                  <a:pt x="57872" y="110807"/>
                  <a:pt x="54697" y="110807"/>
                  <a:pt x="50887" y="112077"/>
                </a:cubicBezTo>
                <a:cubicBezTo>
                  <a:pt x="47077" y="114617"/>
                  <a:pt x="43267" y="117157"/>
                  <a:pt x="41997" y="118427"/>
                </a:cubicBezTo>
                <a:cubicBezTo>
                  <a:pt x="41997" y="118427"/>
                  <a:pt x="41997" y="118427"/>
                  <a:pt x="47077" y="124777"/>
                </a:cubicBezTo>
                <a:cubicBezTo>
                  <a:pt x="48347" y="122237"/>
                  <a:pt x="49617" y="120967"/>
                  <a:pt x="52157" y="119697"/>
                </a:cubicBezTo>
                <a:cubicBezTo>
                  <a:pt x="54697" y="118427"/>
                  <a:pt x="55967" y="119697"/>
                  <a:pt x="57237" y="122237"/>
                </a:cubicBezTo>
                <a:cubicBezTo>
                  <a:pt x="58507" y="123507"/>
                  <a:pt x="57237" y="126047"/>
                  <a:pt x="57237" y="128587"/>
                </a:cubicBezTo>
                <a:cubicBezTo>
                  <a:pt x="55967" y="133667"/>
                  <a:pt x="55967" y="136207"/>
                  <a:pt x="57237" y="140017"/>
                </a:cubicBezTo>
                <a:lnTo>
                  <a:pt x="58507" y="141287"/>
                </a:lnTo>
                <a:cubicBezTo>
                  <a:pt x="58507" y="141287"/>
                  <a:pt x="58507" y="141287"/>
                  <a:pt x="66127" y="137477"/>
                </a:cubicBezTo>
                <a:cubicBezTo>
                  <a:pt x="66127" y="137477"/>
                  <a:pt x="66127" y="137477"/>
                  <a:pt x="64857" y="136207"/>
                </a:cubicBezTo>
                <a:cubicBezTo>
                  <a:pt x="63587" y="133667"/>
                  <a:pt x="63587" y="131127"/>
                  <a:pt x="64857" y="128587"/>
                </a:cubicBezTo>
                <a:cubicBezTo>
                  <a:pt x="66127" y="124777"/>
                  <a:pt x="67397" y="120967"/>
                  <a:pt x="64857" y="115887"/>
                </a:cubicBezTo>
                <a:cubicBezTo>
                  <a:pt x="64222" y="113982"/>
                  <a:pt x="62634" y="112395"/>
                  <a:pt x="60253" y="111601"/>
                </a:cubicBezTo>
                <a:close/>
                <a:moveTo>
                  <a:pt x="182967" y="102870"/>
                </a:moveTo>
                <a:cubicBezTo>
                  <a:pt x="177464" y="101600"/>
                  <a:pt x="171960" y="104140"/>
                  <a:pt x="170584" y="109220"/>
                </a:cubicBezTo>
                <a:cubicBezTo>
                  <a:pt x="170584" y="114300"/>
                  <a:pt x="173335" y="118110"/>
                  <a:pt x="178839" y="119380"/>
                </a:cubicBezTo>
                <a:cubicBezTo>
                  <a:pt x="184343" y="120650"/>
                  <a:pt x="188471" y="118110"/>
                  <a:pt x="189846" y="113030"/>
                </a:cubicBezTo>
                <a:cubicBezTo>
                  <a:pt x="191222" y="107950"/>
                  <a:pt x="188471" y="102870"/>
                  <a:pt x="182967" y="102870"/>
                </a:cubicBezTo>
                <a:close/>
                <a:moveTo>
                  <a:pt x="176934" y="50542"/>
                </a:moveTo>
                <a:cubicBezTo>
                  <a:pt x="176934" y="50542"/>
                  <a:pt x="176934" y="50542"/>
                  <a:pt x="178287" y="62513"/>
                </a:cubicBezTo>
                <a:cubicBezTo>
                  <a:pt x="180991" y="61183"/>
                  <a:pt x="185048" y="61183"/>
                  <a:pt x="189105" y="62513"/>
                </a:cubicBezTo>
                <a:cubicBezTo>
                  <a:pt x="194515" y="63843"/>
                  <a:pt x="195867" y="66503"/>
                  <a:pt x="194515" y="69163"/>
                </a:cubicBezTo>
                <a:cubicBezTo>
                  <a:pt x="194515" y="73154"/>
                  <a:pt x="190458" y="75814"/>
                  <a:pt x="186401" y="78474"/>
                </a:cubicBezTo>
                <a:cubicBezTo>
                  <a:pt x="180991" y="83794"/>
                  <a:pt x="178287" y="87785"/>
                  <a:pt x="176934" y="93105"/>
                </a:cubicBezTo>
                <a:cubicBezTo>
                  <a:pt x="176934" y="93105"/>
                  <a:pt x="176934" y="93105"/>
                  <a:pt x="176934" y="95765"/>
                </a:cubicBezTo>
                <a:cubicBezTo>
                  <a:pt x="176934" y="95765"/>
                  <a:pt x="176934" y="95765"/>
                  <a:pt x="190458" y="98425"/>
                </a:cubicBezTo>
                <a:cubicBezTo>
                  <a:pt x="190458" y="98425"/>
                  <a:pt x="190458" y="98425"/>
                  <a:pt x="190458" y="97095"/>
                </a:cubicBezTo>
                <a:cubicBezTo>
                  <a:pt x="191810" y="91775"/>
                  <a:pt x="193162" y="89115"/>
                  <a:pt x="198572" y="85124"/>
                </a:cubicBezTo>
                <a:cubicBezTo>
                  <a:pt x="203981" y="82464"/>
                  <a:pt x="209390" y="78474"/>
                  <a:pt x="210743" y="70494"/>
                </a:cubicBezTo>
                <a:cubicBezTo>
                  <a:pt x="213447" y="62513"/>
                  <a:pt x="208038" y="53202"/>
                  <a:pt x="194515" y="50542"/>
                </a:cubicBezTo>
                <a:cubicBezTo>
                  <a:pt x="187753" y="49212"/>
                  <a:pt x="180991" y="50542"/>
                  <a:pt x="176934" y="50542"/>
                </a:cubicBezTo>
                <a:close/>
                <a:moveTo>
                  <a:pt x="104071" y="44936"/>
                </a:moveTo>
                <a:cubicBezTo>
                  <a:pt x="90886" y="48873"/>
                  <a:pt x="80339" y="55435"/>
                  <a:pt x="73747" y="60685"/>
                </a:cubicBezTo>
                <a:cubicBezTo>
                  <a:pt x="73747" y="60685"/>
                  <a:pt x="73747" y="60685"/>
                  <a:pt x="85613" y="80370"/>
                </a:cubicBezTo>
                <a:cubicBezTo>
                  <a:pt x="89568" y="76433"/>
                  <a:pt x="97479" y="71183"/>
                  <a:pt x="102752" y="69871"/>
                </a:cubicBezTo>
                <a:cubicBezTo>
                  <a:pt x="113300" y="68559"/>
                  <a:pt x="118574" y="71183"/>
                  <a:pt x="119892" y="77745"/>
                </a:cubicBezTo>
                <a:cubicBezTo>
                  <a:pt x="121211" y="84307"/>
                  <a:pt x="118574" y="92181"/>
                  <a:pt x="113300" y="101367"/>
                </a:cubicBezTo>
                <a:cubicBezTo>
                  <a:pt x="108026" y="113178"/>
                  <a:pt x="106708" y="123677"/>
                  <a:pt x="109345" y="134175"/>
                </a:cubicBezTo>
                <a:cubicBezTo>
                  <a:pt x="109345" y="134175"/>
                  <a:pt x="109345" y="134175"/>
                  <a:pt x="110663" y="138112"/>
                </a:cubicBezTo>
                <a:cubicBezTo>
                  <a:pt x="110663" y="138112"/>
                  <a:pt x="110663" y="138112"/>
                  <a:pt x="137032" y="132863"/>
                </a:cubicBezTo>
                <a:cubicBezTo>
                  <a:pt x="137032" y="132863"/>
                  <a:pt x="137032" y="132863"/>
                  <a:pt x="135713" y="128926"/>
                </a:cubicBezTo>
                <a:cubicBezTo>
                  <a:pt x="134395" y="119740"/>
                  <a:pt x="134395" y="111866"/>
                  <a:pt x="139669" y="102679"/>
                </a:cubicBezTo>
                <a:cubicBezTo>
                  <a:pt x="144943" y="92181"/>
                  <a:pt x="151535" y="81682"/>
                  <a:pt x="148898" y="65934"/>
                </a:cubicBezTo>
                <a:cubicBezTo>
                  <a:pt x="144943" y="50186"/>
                  <a:pt x="129121" y="39687"/>
                  <a:pt x="104071" y="44936"/>
                </a:cubicBezTo>
                <a:close/>
                <a:moveTo>
                  <a:pt x="134819" y="0"/>
                </a:moveTo>
                <a:cubicBezTo>
                  <a:pt x="158491" y="0"/>
                  <a:pt x="194000" y="5262"/>
                  <a:pt x="221618" y="35519"/>
                </a:cubicBezTo>
                <a:cubicBezTo>
                  <a:pt x="238715" y="52622"/>
                  <a:pt x="251866" y="74986"/>
                  <a:pt x="247921" y="113137"/>
                </a:cubicBezTo>
                <a:cubicBezTo>
                  <a:pt x="246606" y="121030"/>
                  <a:pt x="236085" y="130238"/>
                  <a:pt x="243975" y="144709"/>
                </a:cubicBezTo>
                <a:cubicBezTo>
                  <a:pt x="243975" y="144709"/>
                  <a:pt x="261072" y="176282"/>
                  <a:pt x="261072" y="180229"/>
                </a:cubicBezTo>
                <a:cubicBezTo>
                  <a:pt x="261072" y="180229"/>
                  <a:pt x="261072" y="189438"/>
                  <a:pt x="246606" y="190753"/>
                </a:cubicBezTo>
                <a:cubicBezTo>
                  <a:pt x="246606" y="190753"/>
                  <a:pt x="242660" y="190753"/>
                  <a:pt x="243975" y="198646"/>
                </a:cubicBezTo>
                <a:cubicBezTo>
                  <a:pt x="243975" y="198646"/>
                  <a:pt x="243975" y="198646"/>
                  <a:pt x="243975" y="210486"/>
                </a:cubicBezTo>
                <a:cubicBezTo>
                  <a:pt x="243975" y="210486"/>
                  <a:pt x="243975" y="213117"/>
                  <a:pt x="237400" y="215748"/>
                </a:cubicBezTo>
                <a:cubicBezTo>
                  <a:pt x="237400" y="215748"/>
                  <a:pt x="236085" y="217064"/>
                  <a:pt x="237400" y="219695"/>
                </a:cubicBezTo>
                <a:cubicBezTo>
                  <a:pt x="237400" y="219695"/>
                  <a:pt x="241345" y="222326"/>
                  <a:pt x="236085" y="230219"/>
                </a:cubicBezTo>
                <a:cubicBezTo>
                  <a:pt x="233454" y="234166"/>
                  <a:pt x="229509" y="236797"/>
                  <a:pt x="232139" y="244690"/>
                </a:cubicBezTo>
                <a:cubicBezTo>
                  <a:pt x="232139" y="244690"/>
                  <a:pt x="234769" y="259161"/>
                  <a:pt x="229509" y="263108"/>
                </a:cubicBezTo>
                <a:cubicBezTo>
                  <a:pt x="229509" y="263108"/>
                  <a:pt x="222933" y="269685"/>
                  <a:pt x="196631" y="267054"/>
                </a:cubicBezTo>
                <a:cubicBezTo>
                  <a:pt x="187425" y="265739"/>
                  <a:pt x="171642" y="261792"/>
                  <a:pt x="161121" y="273632"/>
                </a:cubicBezTo>
                <a:cubicBezTo>
                  <a:pt x="161121" y="273632"/>
                  <a:pt x="137449" y="319676"/>
                  <a:pt x="136134" y="330200"/>
                </a:cubicBezTo>
                <a:cubicBezTo>
                  <a:pt x="136134" y="330200"/>
                  <a:pt x="95364" y="257846"/>
                  <a:pt x="45389" y="246006"/>
                </a:cubicBezTo>
                <a:cubicBezTo>
                  <a:pt x="45389" y="246006"/>
                  <a:pt x="57225" y="219695"/>
                  <a:pt x="32238" y="184176"/>
                </a:cubicBezTo>
                <a:cubicBezTo>
                  <a:pt x="32238" y="184176"/>
                  <a:pt x="1990" y="143394"/>
                  <a:pt x="675" y="121030"/>
                </a:cubicBezTo>
                <a:cubicBezTo>
                  <a:pt x="675" y="121030"/>
                  <a:pt x="-7216" y="82879"/>
                  <a:pt x="30923" y="40781"/>
                </a:cubicBezTo>
                <a:cubicBezTo>
                  <a:pt x="49335" y="19733"/>
                  <a:pt x="74322" y="0"/>
                  <a:pt x="13481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sp>
        <p:nvSpPr>
          <p:cNvPr id="8" name="椭圆 42"/>
          <p:cNvSpPr/>
          <p:nvPr/>
        </p:nvSpPr>
        <p:spPr>
          <a:xfrm>
            <a:off x="5872895" y="4161389"/>
            <a:ext cx="449260" cy="423949"/>
          </a:xfrm>
          <a:custGeom>
            <a:avLst/>
            <a:gdLst>
              <a:gd name="connsiteX0" fmla="*/ 255815 w 338138"/>
              <a:gd name="connsiteY0" fmla="*/ 276225 h 319088"/>
              <a:gd name="connsiteX1" fmla="*/ 267653 w 338138"/>
              <a:gd name="connsiteY1" fmla="*/ 282720 h 319088"/>
              <a:gd name="connsiteX2" fmla="*/ 275546 w 338138"/>
              <a:gd name="connsiteY2" fmla="*/ 282720 h 319088"/>
              <a:gd name="connsiteX3" fmla="*/ 287384 w 338138"/>
              <a:gd name="connsiteY3" fmla="*/ 276225 h 319088"/>
              <a:gd name="connsiteX4" fmla="*/ 290015 w 338138"/>
              <a:gd name="connsiteY4" fmla="*/ 277524 h 319088"/>
              <a:gd name="connsiteX5" fmla="*/ 295276 w 338138"/>
              <a:gd name="connsiteY5" fmla="*/ 284018 h 319088"/>
              <a:gd name="connsiteX6" fmla="*/ 295276 w 338138"/>
              <a:gd name="connsiteY6" fmla="*/ 315191 h 319088"/>
              <a:gd name="connsiteX7" fmla="*/ 271600 w 338138"/>
              <a:gd name="connsiteY7" fmla="*/ 319088 h 319088"/>
              <a:gd name="connsiteX8" fmla="*/ 249238 w 338138"/>
              <a:gd name="connsiteY8" fmla="*/ 315191 h 319088"/>
              <a:gd name="connsiteX9" fmla="*/ 249238 w 338138"/>
              <a:gd name="connsiteY9" fmla="*/ 284018 h 319088"/>
              <a:gd name="connsiteX10" fmla="*/ 253184 w 338138"/>
              <a:gd name="connsiteY10" fmla="*/ 277524 h 319088"/>
              <a:gd name="connsiteX11" fmla="*/ 255815 w 338138"/>
              <a:gd name="connsiteY11" fmla="*/ 276225 h 319088"/>
              <a:gd name="connsiteX12" fmla="*/ 50755 w 338138"/>
              <a:gd name="connsiteY12" fmla="*/ 276225 h 319088"/>
              <a:gd name="connsiteX13" fmla="*/ 62593 w 338138"/>
              <a:gd name="connsiteY13" fmla="*/ 282720 h 319088"/>
              <a:gd name="connsiteX14" fmla="*/ 70486 w 338138"/>
              <a:gd name="connsiteY14" fmla="*/ 282720 h 319088"/>
              <a:gd name="connsiteX15" fmla="*/ 82324 w 338138"/>
              <a:gd name="connsiteY15" fmla="*/ 276225 h 319088"/>
              <a:gd name="connsiteX16" fmla="*/ 84955 w 338138"/>
              <a:gd name="connsiteY16" fmla="*/ 277524 h 319088"/>
              <a:gd name="connsiteX17" fmla="*/ 88901 w 338138"/>
              <a:gd name="connsiteY17" fmla="*/ 284018 h 319088"/>
              <a:gd name="connsiteX18" fmla="*/ 88901 w 338138"/>
              <a:gd name="connsiteY18" fmla="*/ 315191 h 319088"/>
              <a:gd name="connsiteX19" fmla="*/ 66539 w 338138"/>
              <a:gd name="connsiteY19" fmla="*/ 319088 h 319088"/>
              <a:gd name="connsiteX20" fmla="*/ 42863 w 338138"/>
              <a:gd name="connsiteY20" fmla="*/ 315191 h 319088"/>
              <a:gd name="connsiteX21" fmla="*/ 42863 w 338138"/>
              <a:gd name="connsiteY21" fmla="*/ 284018 h 319088"/>
              <a:gd name="connsiteX22" fmla="*/ 48124 w 338138"/>
              <a:gd name="connsiteY22" fmla="*/ 277524 h 319088"/>
              <a:gd name="connsiteX23" fmla="*/ 50755 w 338138"/>
              <a:gd name="connsiteY23" fmla="*/ 276225 h 319088"/>
              <a:gd name="connsiteX24" fmla="*/ 273050 w 338138"/>
              <a:gd name="connsiteY24" fmla="*/ 214313 h 319088"/>
              <a:gd name="connsiteX25" fmla="*/ 282575 w 338138"/>
              <a:gd name="connsiteY25" fmla="*/ 224632 h 319088"/>
              <a:gd name="connsiteX26" fmla="*/ 273050 w 338138"/>
              <a:gd name="connsiteY26" fmla="*/ 234951 h 319088"/>
              <a:gd name="connsiteX27" fmla="*/ 263525 w 338138"/>
              <a:gd name="connsiteY27" fmla="*/ 224632 h 319088"/>
              <a:gd name="connsiteX28" fmla="*/ 273050 w 338138"/>
              <a:gd name="connsiteY28" fmla="*/ 214313 h 319088"/>
              <a:gd name="connsiteX29" fmla="*/ 65882 w 338138"/>
              <a:gd name="connsiteY29" fmla="*/ 214313 h 319088"/>
              <a:gd name="connsiteX30" fmla="*/ 76201 w 338138"/>
              <a:gd name="connsiteY30" fmla="*/ 224632 h 319088"/>
              <a:gd name="connsiteX31" fmla="*/ 65882 w 338138"/>
              <a:gd name="connsiteY31" fmla="*/ 234951 h 319088"/>
              <a:gd name="connsiteX32" fmla="*/ 55563 w 338138"/>
              <a:gd name="connsiteY32" fmla="*/ 224632 h 319088"/>
              <a:gd name="connsiteX33" fmla="*/ 65882 w 338138"/>
              <a:gd name="connsiteY33" fmla="*/ 214313 h 319088"/>
              <a:gd name="connsiteX34" fmla="*/ 272257 w 338138"/>
              <a:gd name="connsiteY34" fmla="*/ 196850 h 319088"/>
              <a:gd name="connsiteX35" fmla="*/ 244475 w 338138"/>
              <a:gd name="connsiteY35" fmla="*/ 224632 h 319088"/>
              <a:gd name="connsiteX36" fmla="*/ 272257 w 338138"/>
              <a:gd name="connsiteY36" fmla="*/ 252414 h 319088"/>
              <a:gd name="connsiteX37" fmla="*/ 300039 w 338138"/>
              <a:gd name="connsiteY37" fmla="*/ 224632 h 319088"/>
              <a:gd name="connsiteX38" fmla="*/ 272257 w 338138"/>
              <a:gd name="connsiteY38" fmla="*/ 196850 h 319088"/>
              <a:gd name="connsiteX39" fmla="*/ 65882 w 338138"/>
              <a:gd name="connsiteY39" fmla="*/ 196850 h 319088"/>
              <a:gd name="connsiteX40" fmla="*/ 38100 w 338138"/>
              <a:gd name="connsiteY40" fmla="*/ 224632 h 319088"/>
              <a:gd name="connsiteX41" fmla="*/ 65882 w 338138"/>
              <a:gd name="connsiteY41" fmla="*/ 252414 h 319088"/>
              <a:gd name="connsiteX42" fmla="*/ 93664 w 338138"/>
              <a:gd name="connsiteY42" fmla="*/ 224632 h 319088"/>
              <a:gd name="connsiteX43" fmla="*/ 65882 w 338138"/>
              <a:gd name="connsiteY43" fmla="*/ 196850 h 319088"/>
              <a:gd name="connsiteX44" fmla="*/ 272257 w 338138"/>
              <a:gd name="connsiteY44" fmla="*/ 187325 h 319088"/>
              <a:gd name="connsiteX45" fmla="*/ 338138 w 338138"/>
              <a:gd name="connsiteY45" fmla="*/ 253322 h 319088"/>
              <a:gd name="connsiteX46" fmla="*/ 313103 w 338138"/>
              <a:gd name="connsiteY46" fmla="*/ 304800 h 319088"/>
              <a:gd name="connsiteX47" fmla="*/ 313103 w 338138"/>
              <a:gd name="connsiteY47" fmla="*/ 283681 h 319088"/>
              <a:gd name="connsiteX48" fmla="*/ 295974 w 338138"/>
              <a:gd name="connsiteY48" fmla="*/ 259922 h 319088"/>
              <a:gd name="connsiteX49" fmla="*/ 290704 w 338138"/>
              <a:gd name="connsiteY49" fmla="*/ 258602 h 319088"/>
              <a:gd name="connsiteX50" fmla="*/ 284115 w 338138"/>
              <a:gd name="connsiteY50" fmla="*/ 258602 h 319088"/>
              <a:gd name="connsiteX51" fmla="*/ 272257 w 338138"/>
              <a:gd name="connsiteY51" fmla="*/ 265202 h 319088"/>
              <a:gd name="connsiteX52" fmla="*/ 260398 w 338138"/>
              <a:gd name="connsiteY52" fmla="*/ 258602 h 319088"/>
              <a:gd name="connsiteX53" fmla="*/ 255128 w 338138"/>
              <a:gd name="connsiteY53" fmla="*/ 258602 h 319088"/>
              <a:gd name="connsiteX54" fmla="*/ 248539 w 338138"/>
              <a:gd name="connsiteY54" fmla="*/ 259922 h 319088"/>
              <a:gd name="connsiteX55" fmla="*/ 232728 w 338138"/>
              <a:gd name="connsiteY55" fmla="*/ 283681 h 319088"/>
              <a:gd name="connsiteX56" fmla="*/ 232728 w 338138"/>
              <a:gd name="connsiteY56" fmla="*/ 304800 h 319088"/>
              <a:gd name="connsiteX57" fmla="*/ 206375 w 338138"/>
              <a:gd name="connsiteY57" fmla="*/ 253322 h 319088"/>
              <a:gd name="connsiteX58" fmla="*/ 272257 w 338138"/>
              <a:gd name="connsiteY58" fmla="*/ 187325 h 319088"/>
              <a:gd name="connsiteX59" fmla="*/ 65881 w 338138"/>
              <a:gd name="connsiteY59" fmla="*/ 187325 h 319088"/>
              <a:gd name="connsiteX60" fmla="*/ 131763 w 338138"/>
              <a:gd name="connsiteY60" fmla="*/ 253322 h 319088"/>
              <a:gd name="connsiteX61" fmla="*/ 105410 w 338138"/>
              <a:gd name="connsiteY61" fmla="*/ 304800 h 319088"/>
              <a:gd name="connsiteX62" fmla="*/ 105410 w 338138"/>
              <a:gd name="connsiteY62" fmla="*/ 283681 h 319088"/>
              <a:gd name="connsiteX63" fmla="*/ 89599 w 338138"/>
              <a:gd name="connsiteY63" fmla="*/ 259922 h 319088"/>
              <a:gd name="connsiteX64" fmla="*/ 83010 w 338138"/>
              <a:gd name="connsiteY64" fmla="*/ 258602 h 319088"/>
              <a:gd name="connsiteX65" fmla="*/ 77740 w 338138"/>
              <a:gd name="connsiteY65" fmla="*/ 258602 h 319088"/>
              <a:gd name="connsiteX66" fmla="*/ 65881 w 338138"/>
              <a:gd name="connsiteY66" fmla="*/ 265202 h 319088"/>
              <a:gd name="connsiteX67" fmla="*/ 54023 w 338138"/>
              <a:gd name="connsiteY67" fmla="*/ 258602 h 319088"/>
              <a:gd name="connsiteX68" fmla="*/ 47434 w 338138"/>
              <a:gd name="connsiteY68" fmla="*/ 258602 h 319088"/>
              <a:gd name="connsiteX69" fmla="*/ 42164 w 338138"/>
              <a:gd name="connsiteY69" fmla="*/ 259922 h 319088"/>
              <a:gd name="connsiteX70" fmla="*/ 25035 w 338138"/>
              <a:gd name="connsiteY70" fmla="*/ 283681 h 319088"/>
              <a:gd name="connsiteX71" fmla="*/ 25035 w 338138"/>
              <a:gd name="connsiteY71" fmla="*/ 304800 h 319088"/>
              <a:gd name="connsiteX72" fmla="*/ 0 w 338138"/>
              <a:gd name="connsiteY72" fmla="*/ 253322 h 319088"/>
              <a:gd name="connsiteX73" fmla="*/ 65881 w 338138"/>
              <a:gd name="connsiteY73" fmla="*/ 187325 h 319088"/>
              <a:gd name="connsiteX74" fmla="*/ 159754 w 338138"/>
              <a:gd name="connsiteY74" fmla="*/ 149225 h 319088"/>
              <a:gd name="connsiteX75" fmla="*/ 169069 w 338138"/>
              <a:gd name="connsiteY75" fmla="*/ 149225 h 319088"/>
              <a:gd name="connsiteX76" fmla="*/ 178384 w 338138"/>
              <a:gd name="connsiteY76" fmla="*/ 149225 h 319088"/>
              <a:gd name="connsiteX77" fmla="*/ 178384 w 338138"/>
              <a:gd name="connsiteY77" fmla="*/ 175331 h 319088"/>
              <a:gd name="connsiteX78" fmla="*/ 214313 w 338138"/>
              <a:gd name="connsiteY78" fmla="*/ 193605 h 319088"/>
              <a:gd name="connsiteX79" fmla="*/ 202337 w 338138"/>
              <a:gd name="connsiteY79" fmla="*/ 207963 h 319088"/>
              <a:gd name="connsiteX80" fmla="*/ 169069 w 338138"/>
              <a:gd name="connsiteY80" fmla="*/ 190994 h 319088"/>
              <a:gd name="connsiteX81" fmla="*/ 135802 w 338138"/>
              <a:gd name="connsiteY81" fmla="*/ 207963 h 319088"/>
              <a:gd name="connsiteX82" fmla="*/ 123825 w 338138"/>
              <a:gd name="connsiteY82" fmla="*/ 193605 h 319088"/>
              <a:gd name="connsiteX83" fmla="*/ 159754 w 338138"/>
              <a:gd name="connsiteY83" fmla="*/ 175331 h 319088"/>
              <a:gd name="connsiteX84" fmla="*/ 159754 w 338138"/>
              <a:gd name="connsiteY84" fmla="*/ 149225 h 319088"/>
              <a:gd name="connsiteX85" fmla="*/ 154175 w 338138"/>
              <a:gd name="connsiteY85" fmla="*/ 88900 h 319088"/>
              <a:gd name="connsiteX86" fmla="*/ 165941 w 338138"/>
              <a:gd name="connsiteY86" fmla="*/ 95394 h 319088"/>
              <a:gd name="connsiteX87" fmla="*/ 173785 w 338138"/>
              <a:gd name="connsiteY87" fmla="*/ 95394 h 319088"/>
              <a:gd name="connsiteX88" fmla="*/ 185551 w 338138"/>
              <a:gd name="connsiteY88" fmla="*/ 88900 h 319088"/>
              <a:gd name="connsiteX89" fmla="*/ 188166 w 338138"/>
              <a:gd name="connsiteY89" fmla="*/ 90199 h 319088"/>
              <a:gd name="connsiteX90" fmla="*/ 192088 w 338138"/>
              <a:gd name="connsiteY90" fmla="*/ 96693 h 319088"/>
              <a:gd name="connsiteX91" fmla="*/ 192088 w 338138"/>
              <a:gd name="connsiteY91" fmla="*/ 126567 h 319088"/>
              <a:gd name="connsiteX92" fmla="*/ 169863 w 338138"/>
              <a:gd name="connsiteY92" fmla="*/ 131763 h 319088"/>
              <a:gd name="connsiteX93" fmla="*/ 147638 w 338138"/>
              <a:gd name="connsiteY93" fmla="*/ 126567 h 319088"/>
              <a:gd name="connsiteX94" fmla="*/ 147638 w 338138"/>
              <a:gd name="connsiteY94" fmla="*/ 96693 h 319088"/>
              <a:gd name="connsiteX95" fmla="*/ 151560 w 338138"/>
              <a:gd name="connsiteY95" fmla="*/ 90199 h 319088"/>
              <a:gd name="connsiteX96" fmla="*/ 154175 w 338138"/>
              <a:gd name="connsiteY96" fmla="*/ 88900 h 319088"/>
              <a:gd name="connsiteX97" fmla="*/ 169069 w 338138"/>
              <a:gd name="connsiteY97" fmla="*/ 26988 h 319088"/>
              <a:gd name="connsiteX98" fmla="*/ 179388 w 338138"/>
              <a:gd name="connsiteY98" fmla="*/ 36513 h 319088"/>
              <a:gd name="connsiteX99" fmla="*/ 169069 w 338138"/>
              <a:gd name="connsiteY99" fmla="*/ 46038 h 319088"/>
              <a:gd name="connsiteX100" fmla="*/ 158750 w 338138"/>
              <a:gd name="connsiteY100" fmla="*/ 36513 h 319088"/>
              <a:gd name="connsiteX101" fmla="*/ 169069 w 338138"/>
              <a:gd name="connsiteY101" fmla="*/ 26988 h 319088"/>
              <a:gd name="connsiteX102" fmla="*/ 169070 w 338138"/>
              <a:gd name="connsiteY102" fmla="*/ 9525 h 319088"/>
              <a:gd name="connsiteX103" fmla="*/ 141288 w 338138"/>
              <a:gd name="connsiteY103" fmla="*/ 37307 h 319088"/>
              <a:gd name="connsiteX104" fmla="*/ 169070 w 338138"/>
              <a:gd name="connsiteY104" fmla="*/ 65089 h 319088"/>
              <a:gd name="connsiteX105" fmla="*/ 196852 w 338138"/>
              <a:gd name="connsiteY105" fmla="*/ 37307 h 319088"/>
              <a:gd name="connsiteX106" fmla="*/ 169070 w 338138"/>
              <a:gd name="connsiteY106" fmla="*/ 9525 h 319088"/>
              <a:gd name="connsiteX107" fmla="*/ 169070 w 338138"/>
              <a:gd name="connsiteY107" fmla="*/ 0 h 319088"/>
              <a:gd name="connsiteX108" fmla="*/ 234951 w 338138"/>
              <a:gd name="connsiteY108" fmla="*/ 65997 h 319088"/>
              <a:gd name="connsiteX109" fmla="*/ 209916 w 338138"/>
              <a:gd name="connsiteY109" fmla="*/ 117475 h 319088"/>
              <a:gd name="connsiteX110" fmla="*/ 209916 w 338138"/>
              <a:gd name="connsiteY110" fmla="*/ 96356 h 319088"/>
              <a:gd name="connsiteX111" fmla="*/ 192787 w 338138"/>
              <a:gd name="connsiteY111" fmla="*/ 72597 h 319088"/>
              <a:gd name="connsiteX112" fmla="*/ 187517 w 338138"/>
              <a:gd name="connsiteY112" fmla="*/ 71277 h 319088"/>
              <a:gd name="connsiteX113" fmla="*/ 180928 w 338138"/>
              <a:gd name="connsiteY113" fmla="*/ 71277 h 319088"/>
              <a:gd name="connsiteX114" fmla="*/ 169070 w 338138"/>
              <a:gd name="connsiteY114" fmla="*/ 76557 h 319088"/>
              <a:gd name="connsiteX115" fmla="*/ 157211 w 338138"/>
              <a:gd name="connsiteY115" fmla="*/ 71277 h 319088"/>
              <a:gd name="connsiteX116" fmla="*/ 150623 w 338138"/>
              <a:gd name="connsiteY116" fmla="*/ 71277 h 319088"/>
              <a:gd name="connsiteX117" fmla="*/ 145352 w 338138"/>
              <a:gd name="connsiteY117" fmla="*/ 72597 h 319088"/>
              <a:gd name="connsiteX118" fmla="*/ 128223 w 338138"/>
              <a:gd name="connsiteY118" fmla="*/ 96356 h 319088"/>
              <a:gd name="connsiteX119" fmla="*/ 128223 w 338138"/>
              <a:gd name="connsiteY119" fmla="*/ 117475 h 319088"/>
              <a:gd name="connsiteX120" fmla="*/ 103188 w 338138"/>
              <a:gd name="connsiteY120" fmla="*/ 65997 h 319088"/>
              <a:gd name="connsiteX121" fmla="*/ 169070 w 338138"/>
              <a:gd name="connsiteY121" fmla="*/ 0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338138" h="319088">
                <a:moveTo>
                  <a:pt x="255815" y="276225"/>
                </a:moveTo>
                <a:cubicBezTo>
                  <a:pt x="255815" y="276225"/>
                  <a:pt x="255815" y="276225"/>
                  <a:pt x="267653" y="282720"/>
                </a:cubicBezTo>
                <a:cubicBezTo>
                  <a:pt x="270284" y="284018"/>
                  <a:pt x="272915" y="284018"/>
                  <a:pt x="275546" y="282720"/>
                </a:cubicBezTo>
                <a:cubicBezTo>
                  <a:pt x="275546" y="282720"/>
                  <a:pt x="275546" y="282720"/>
                  <a:pt x="287384" y="276225"/>
                </a:cubicBezTo>
                <a:cubicBezTo>
                  <a:pt x="287384" y="276225"/>
                  <a:pt x="287384" y="276225"/>
                  <a:pt x="290015" y="277524"/>
                </a:cubicBezTo>
                <a:cubicBezTo>
                  <a:pt x="292646" y="278823"/>
                  <a:pt x="295276" y="281421"/>
                  <a:pt x="295276" y="284018"/>
                </a:cubicBezTo>
                <a:cubicBezTo>
                  <a:pt x="295276" y="284018"/>
                  <a:pt x="295276" y="284018"/>
                  <a:pt x="295276" y="315191"/>
                </a:cubicBezTo>
                <a:cubicBezTo>
                  <a:pt x="287384" y="317789"/>
                  <a:pt x="279492" y="319088"/>
                  <a:pt x="271600" y="319088"/>
                </a:cubicBezTo>
                <a:cubicBezTo>
                  <a:pt x="263707" y="319088"/>
                  <a:pt x="255815" y="317789"/>
                  <a:pt x="249238" y="315191"/>
                </a:cubicBezTo>
                <a:cubicBezTo>
                  <a:pt x="249238" y="315191"/>
                  <a:pt x="249238" y="315191"/>
                  <a:pt x="249238" y="284018"/>
                </a:cubicBezTo>
                <a:cubicBezTo>
                  <a:pt x="249238" y="281421"/>
                  <a:pt x="250554" y="278823"/>
                  <a:pt x="253184" y="277524"/>
                </a:cubicBezTo>
                <a:cubicBezTo>
                  <a:pt x="253184" y="277524"/>
                  <a:pt x="253184" y="277524"/>
                  <a:pt x="255815" y="276225"/>
                </a:cubicBezTo>
                <a:close/>
                <a:moveTo>
                  <a:pt x="50755" y="276225"/>
                </a:moveTo>
                <a:cubicBezTo>
                  <a:pt x="50755" y="276225"/>
                  <a:pt x="50755" y="276225"/>
                  <a:pt x="62593" y="282720"/>
                </a:cubicBezTo>
                <a:cubicBezTo>
                  <a:pt x="65224" y="284018"/>
                  <a:pt x="67855" y="284018"/>
                  <a:pt x="70486" y="282720"/>
                </a:cubicBezTo>
                <a:cubicBezTo>
                  <a:pt x="70486" y="282720"/>
                  <a:pt x="70486" y="282720"/>
                  <a:pt x="82324" y="276225"/>
                </a:cubicBezTo>
                <a:cubicBezTo>
                  <a:pt x="82324" y="276225"/>
                  <a:pt x="82324" y="276225"/>
                  <a:pt x="84955" y="277524"/>
                </a:cubicBezTo>
                <a:cubicBezTo>
                  <a:pt x="87585" y="278823"/>
                  <a:pt x="88901" y="281421"/>
                  <a:pt x="88901" y="284018"/>
                </a:cubicBezTo>
                <a:cubicBezTo>
                  <a:pt x="88901" y="284018"/>
                  <a:pt x="88901" y="284018"/>
                  <a:pt x="88901" y="315191"/>
                </a:cubicBezTo>
                <a:cubicBezTo>
                  <a:pt x="82324" y="317789"/>
                  <a:pt x="74432" y="319088"/>
                  <a:pt x="66539" y="319088"/>
                </a:cubicBezTo>
                <a:cubicBezTo>
                  <a:pt x="58647" y="319088"/>
                  <a:pt x="50755" y="317789"/>
                  <a:pt x="42863" y="315191"/>
                </a:cubicBezTo>
                <a:cubicBezTo>
                  <a:pt x="42863" y="315191"/>
                  <a:pt x="42863" y="315191"/>
                  <a:pt x="42863" y="284018"/>
                </a:cubicBezTo>
                <a:cubicBezTo>
                  <a:pt x="42863" y="281421"/>
                  <a:pt x="45493" y="278823"/>
                  <a:pt x="48124" y="277524"/>
                </a:cubicBezTo>
                <a:cubicBezTo>
                  <a:pt x="48124" y="277524"/>
                  <a:pt x="48124" y="277524"/>
                  <a:pt x="50755" y="276225"/>
                </a:cubicBezTo>
                <a:close/>
                <a:moveTo>
                  <a:pt x="273050" y="214313"/>
                </a:moveTo>
                <a:cubicBezTo>
                  <a:pt x="278311" y="214313"/>
                  <a:pt x="282575" y="218933"/>
                  <a:pt x="282575" y="224632"/>
                </a:cubicBezTo>
                <a:cubicBezTo>
                  <a:pt x="282575" y="230331"/>
                  <a:pt x="278311" y="234951"/>
                  <a:pt x="273050" y="234951"/>
                </a:cubicBezTo>
                <a:cubicBezTo>
                  <a:pt x="267789" y="234951"/>
                  <a:pt x="263525" y="230331"/>
                  <a:pt x="263525" y="224632"/>
                </a:cubicBezTo>
                <a:cubicBezTo>
                  <a:pt x="263525" y="218933"/>
                  <a:pt x="267789" y="214313"/>
                  <a:pt x="273050" y="214313"/>
                </a:cubicBezTo>
                <a:close/>
                <a:moveTo>
                  <a:pt x="65882" y="214313"/>
                </a:moveTo>
                <a:cubicBezTo>
                  <a:pt x="71581" y="214313"/>
                  <a:pt x="76201" y="218933"/>
                  <a:pt x="76201" y="224632"/>
                </a:cubicBezTo>
                <a:cubicBezTo>
                  <a:pt x="76201" y="230331"/>
                  <a:pt x="71581" y="234951"/>
                  <a:pt x="65882" y="234951"/>
                </a:cubicBezTo>
                <a:cubicBezTo>
                  <a:pt x="60183" y="234951"/>
                  <a:pt x="55563" y="230331"/>
                  <a:pt x="55563" y="224632"/>
                </a:cubicBezTo>
                <a:cubicBezTo>
                  <a:pt x="55563" y="218933"/>
                  <a:pt x="60183" y="214313"/>
                  <a:pt x="65882" y="214313"/>
                </a:cubicBezTo>
                <a:close/>
                <a:moveTo>
                  <a:pt x="272257" y="196850"/>
                </a:moveTo>
                <a:cubicBezTo>
                  <a:pt x="256913" y="196850"/>
                  <a:pt x="244475" y="209288"/>
                  <a:pt x="244475" y="224632"/>
                </a:cubicBezTo>
                <a:cubicBezTo>
                  <a:pt x="244475" y="239976"/>
                  <a:pt x="256913" y="252414"/>
                  <a:pt x="272257" y="252414"/>
                </a:cubicBezTo>
                <a:cubicBezTo>
                  <a:pt x="287601" y="252414"/>
                  <a:pt x="300039" y="239976"/>
                  <a:pt x="300039" y="224632"/>
                </a:cubicBezTo>
                <a:cubicBezTo>
                  <a:pt x="300039" y="209288"/>
                  <a:pt x="287601" y="196850"/>
                  <a:pt x="272257" y="196850"/>
                </a:cubicBezTo>
                <a:close/>
                <a:moveTo>
                  <a:pt x="65882" y="196850"/>
                </a:moveTo>
                <a:cubicBezTo>
                  <a:pt x="50538" y="196850"/>
                  <a:pt x="38100" y="209288"/>
                  <a:pt x="38100" y="224632"/>
                </a:cubicBezTo>
                <a:cubicBezTo>
                  <a:pt x="38100" y="239976"/>
                  <a:pt x="50538" y="252414"/>
                  <a:pt x="65882" y="252414"/>
                </a:cubicBezTo>
                <a:cubicBezTo>
                  <a:pt x="81226" y="252414"/>
                  <a:pt x="93664" y="239976"/>
                  <a:pt x="93664" y="224632"/>
                </a:cubicBezTo>
                <a:cubicBezTo>
                  <a:pt x="93664" y="209288"/>
                  <a:pt x="81226" y="196850"/>
                  <a:pt x="65882" y="196850"/>
                </a:cubicBezTo>
                <a:close/>
                <a:moveTo>
                  <a:pt x="272257" y="187325"/>
                </a:moveTo>
                <a:cubicBezTo>
                  <a:pt x="309150" y="187325"/>
                  <a:pt x="338138" y="217684"/>
                  <a:pt x="338138" y="253322"/>
                </a:cubicBezTo>
                <a:cubicBezTo>
                  <a:pt x="338138" y="274441"/>
                  <a:pt x="328915" y="292921"/>
                  <a:pt x="313103" y="304800"/>
                </a:cubicBezTo>
                <a:cubicBezTo>
                  <a:pt x="313103" y="304800"/>
                  <a:pt x="313103" y="304800"/>
                  <a:pt x="313103" y="283681"/>
                </a:cubicBezTo>
                <a:cubicBezTo>
                  <a:pt x="313103" y="273121"/>
                  <a:pt x="306515" y="263882"/>
                  <a:pt x="295974" y="259922"/>
                </a:cubicBezTo>
                <a:cubicBezTo>
                  <a:pt x="295974" y="259922"/>
                  <a:pt x="290704" y="258602"/>
                  <a:pt x="290704" y="258602"/>
                </a:cubicBezTo>
                <a:cubicBezTo>
                  <a:pt x="288068" y="257282"/>
                  <a:pt x="286751" y="258602"/>
                  <a:pt x="284115" y="258602"/>
                </a:cubicBezTo>
                <a:cubicBezTo>
                  <a:pt x="284115" y="258602"/>
                  <a:pt x="284115" y="258602"/>
                  <a:pt x="272257" y="265202"/>
                </a:cubicBezTo>
                <a:cubicBezTo>
                  <a:pt x="272257" y="265202"/>
                  <a:pt x="272257" y="265202"/>
                  <a:pt x="260398" y="258602"/>
                </a:cubicBezTo>
                <a:cubicBezTo>
                  <a:pt x="259080" y="258602"/>
                  <a:pt x="256445" y="257282"/>
                  <a:pt x="255128" y="258602"/>
                </a:cubicBezTo>
                <a:cubicBezTo>
                  <a:pt x="255128" y="258602"/>
                  <a:pt x="248539" y="259922"/>
                  <a:pt x="248539" y="259922"/>
                </a:cubicBezTo>
                <a:cubicBezTo>
                  <a:pt x="239316" y="263882"/>
                  <a:pt x="232728" y="273121"/>
                  <a:pt x="232728" y="283681"/>
                </a:cubicBezTo>
                <a:cubicBezTo>
                  <a:pt x="232728" y="283681"/>
                  <a:pt x="232728" y="283681"/>
                  <a:pt x="232728" y="304800"/>
                </a:cubicBezTo>
                <a:cubicBezTo>
                  <a:pt x="216916" y="292921"/>
                  <a:pt x="206375" y="274441"/>
                  <a:pt x="206375" y="253322"/>
                </a:cubicBezTo>
                <a:cubicBezTo>
                  <a:pt x="206375" y="217684"/>
                  <a:pt x="236681" y="187325"/>
                  <a:pt x="272257" y="187325"/>
                </a:cubicBezTo>
                <a:close/>
                <a:moveTo>
                  <a:pt x="65881" y="187325"/>
                </a:moveTo>
                <a:cubicBezTo>
                  <a:pt x="101457" y="187325"/>
                  <a:pt x="131763" y="217684"/>
                  <a:pt x="131763" y="253322"/>
                </a:cubicBezTo>
                <a:cubicBezTo>
                  <a:pt x="131763" y="274441"/>
                  <a:pt x="121222" y="292921"/>
                  <a:pt x="105410" y="304800"/>
                </a:cubicBezTo>
                <a:cubicBezTo>
                  <a:pt x="105410" y="304800"/>
                  <a:pt x="105410" y="304800"/>
                  <a:pt x="105410" y="283681"/>
                </a:cubicBezTo>
                <a:cubicBezTo>
                  <a:pt x="105410" y="273121"/>
                  <a:pt x="98822" y="263882"/>
                  <a:pt x="89599" y="259922"/>
                </a:cubicBezTo>
                <a:cubicBezTo>
                  <a:pt x="89599" y="259922"/>
                  <a:pt x="83010" y="258602"/>
                  <a:pt x="83010" y="258602"/>
                </a:cubicBezTo>
                <a:cubicBezTo>
                  <a:pt x="81693" y="257282"/>
                  <a:pt x="79058" y="258602"/>
                  <a:pt x="77740" y="258602"/>
                </a:cubicBezTo>
                <a:cubicBezTo>
                  <a:pt x="77740" y="258602"/>
                  <a:pt x="77740" y="258602"/>
                  <a:pt x="65881" y="265202"/>
                </a:cubicBezTo>
                <a:cubicBezTo>
                  <a:pt x="65881" y="265202"/>
                  <a:pt x="65881" y="265202"/>
                  <a:pt x="54023" y="258602"/>
                </a:cubicBezTo>
                <a:cubicBezTo>
                  <a:pt x="51387" y="258602"/>
                  <a:pt x="50070" y="257282"/>
                  <a:pt x="47434" y="258602"/>
                </a:cubicBezTo>
                <a:cubicBezTo>
                  <a:pt x="47434" y="258602"/>
                  <a:pt x="42164" y="259922"/>
                  <a:pt x="42164" y="259922"/>
                </a:cubicBezTo>
                <a:cubicBezTo>
                  <a:pt x="31623" y="263882"/>
                  <a:pt x="25035" y="273121"/>
                  <a:pt x="25035" y="283681"/>
                </a:cubicBezTo>
                <a:cubicBezTo>
                  <a:pt x="25035" y="283681"/>
                  <a:pt x="25035" y="283681"/>
                  <a:pt x="25035" y="304800"/>
                </a:cubicBezTo>
                <a:cubicBezTo>
                  <a:pt x="9223" y="292921"/>
                  <a:pt x="0" y="274441"/>
                  <a:pt x="0" y="253322"/>
                </a:cubicBezTo>
                <a:cubicBezTo>
                  <a:pt x="0" y="217684"/>
                  <a:pt x="28988" y="187325"/>
                  <a:pt x="65881" y="187325"/>
                </a:cubicBezTo>
                <a:close/>
                <a:moveTo>
                  <a:pt x="159754" y="149225"/>
                </a:moveTo>
                <a:cubicBezTo>
                  <a:pt x="163746" y="149225"/>
                  <a:pt x="166408" y="149225"/>
                  <a:pt x="169069" y="149225"/>
                </a:cubicBezTo>
                <a:cubicBezTo>
                  <a:pt x="171731" y="149225"/>
                  <a:pt x="174392" y="149225"/>
                  <a:pt x="178384" y="149225"/>
                </a:cubicBezTo>
                <a:cubicBezTo>
                  <a:pt x="178384" y="149225"/>
                  <a:pt x="178384" y="149225"/>
                  <a:pt x="178384" y="175331"/>
                </a:cubicBezTo>
                <a:lnTo>
                  <a:pt x="214313" y="193605"/>
                </a:lnTo>
                <a:cubicBezTo>
                  <a:pt x="210321" y="197521"/>
                  <a:pt x="206329" y="202742"/>
                  <a:pt x="202337" y="207963"/>
                </a:cubicBezTo>
                <a:cubicBezTo>
                  <a:pt x="202337" y="207963"/>
                  <a:pt x="202337" y="207963"/>
                  <a:pt x="169069" y="190994"/>
                </a:cubicBezTo>
                <a:cubicBezTo>
                  <a:pt x="169069" y="190994"/>
                  <a:pt x="169069" y="190994"/>
                  <a:pt x="135802" y="207963"/>
                </a:cubicBezTo>
                <a:cubicBezTo>
                  <a:pt x="131809" y="202742"/>
                  <a:pt x="127817" y="197521"/>
                  <a:pt x="123825" y="193605"/>
                </a:cubicBezTo>
                <a:cubicBezTo>
                  <a:pt x="123825" y="193605"/>
                  <a:pt x="123825" y="193605"/>
                  <a:pt x="159754" y="175331"/>
                </a:cubicBezTo>
                <a:cubicBezTo>
                  <a:pt x="159754" y="175331"/>
                  <a:pt x="159754" y="175331"/>
                  <a:pt x="159754" y="149225"/>
                </a:cubicBezTo>
                <a:close/>
                <a:moveTo>
                  <a:pt x="154175" y="88900"/>
                </a:moveTo>
                <a:cubicBezTo>
                  <a:pt x="154175" y="88900"/>
                  <a:pt x="154175" y="88900"/>
                  <a:pt x="165941" y="95394"/>
                </a:cubicBezTo>
                <a:cubicBezTo>
                  <a:pt x="168556" y="95394"/>
                  <a:pt x="171171" y="95394"/>
                  <a:pt x="173785" y="95394"/>
                </a:cubicBezTo>
                <a:cubicBezTo>
                  <a:pt x="173785" y="95394"/>
                  <a:pt x="173785" y="95394"/>
                  <a:pt x="185551" y="88900"/>
                </a:cubicBezTo>
                <a:lnTo>
                  <a:pt x="188166" y="90199"/>
                </a:lnTo>
                <a:cubicBezTo>
                  <a:pt x="190781" y="90199"/>
                  <a:pt x="192088" y="92797"/>
                  <a:pt x="192088" y="96693"/>
                </a:cubicBezTo>
                <a:cubicBezTo>
                  <a:pt x="192088" y="96693"/>
                  <a:pt x="192088" y="96693"/>
                  <a:pt x="192088" y="126567"/>
                </a:cubicBezTo>
                <a:cubicBezTo>
                  <a:pt x="185551" y="129165"/>
                  <a:pt x="177707" y="131763"/>
                  <a:pt x="169863" y="131763"/>
                </a:cubicBezTo>
                <a:cubicBezTo>
                  <a:pt x="162019" y="131763"/>
                  <a:pt x="154175" y="129165"/>
                  <a:pt x="147638" y="126567"/>
                </a:cubicBezTo>
                <a:cubicBezTo>
                  <a:pt x="147638" y="126567"/>
                  <a:pt x="147638" y="126567"/>
                  <a:pt x="147638" y="96693"/>
                </a:cubicBezTo>
                <a:cubicBezTo>
                  <a:pt x="147638" y="92797"/>
                  <a:pt x="148946" y="90199"/>
                  <a:pt x="151560" y="90199"/>
                </a:cubicBezTo>
                <a:cubicBezTo>
                  <a:pt x="151560" y="90199"/>
                  <a:pt x="151560" y="90199"/>
                  <a:pt x="154175" y="88900"/>
                </a:cubicBezTo>
                <a:close/>
                <a:moveTo>
                  <a:pt x="169069" y="26988"/>
                </a:moveTo>
                <a:cubicBezTo>
                  <a:pt x="174768" y="26988"/>
                  <a:pt x="179388" y="31252"/>
                  <a:pt x="179388" y="36513"/>
                </a:cubicBezTo>
                <a:cubicBezTo>
                  <a:pt x="179388" y="41774"/>
                  <a:pt x="174768" y="46038"/>
                  <a:pt x="169069" y="46038"/>
                </a:cubicBezTo>
                <a:cubicBezTo>
                  <a:pt x="163370" y="46038"/>
                  <a:pt x="158750" y="41774"/>
                  <a:pt x="158750" y="36513"/>
                </a:cubicBezTo>
                <a:cubicBezTo>
                  <a:pt x="158750" y="31252"/>
                  <a:pt x="163370" y="26988"/>
                  <a:pt x="169069" y="26988"/>
                </a:cubicBezTo>
                <a:close/>
                <a:moveTo>
                  <a:pt x="169070" y="9525"/>
                </a:moveTo>
                <a:cubicBezTo>
                  <a:pt x="153726" y="9525"/>
                  <a:pt x="141288" y="21963"/>
                  <a:pt x="141288" y="37307"/>
                </a:cubicBezTo>
                <a:cubicBezTo>
                  <a:pt x="141288" y="52651"/>
                  <a:pt x="153726" y="65089"/>
                  <a:pt x="169070" y="65089"/>
                </a:cubicBezTo>
                <a:cubicBezTo>
                  <a:pt x="184414" y="65089"/>
                  <a:pt x="196852" y="52651"/>
                  <a:pt x="196852" y="37307"/>
                </a:cubicBezTo>
                <a:cubicBezTo>
                  <a:pt x="196852" y="21963"/>
                  <a:pt x="184414" y="9525"/>
                  <a:pt x="169070" y="9525"/>
                </a:cubicBezTo>
                <a:close/>
                <a:moveTo>
                  <a:pt x="169070" y="0"/>
                </a:moveTo>
                <a:cubicBezTo>
                  <a:pt x="204646" y="0"/>
                  <a:pt x="234951" y="29039"/>
                  <a:pt x="234951" y="65997"/>
                </a:cubicBezTo>
                <a:cubicBezTo>
                  <a:pt x="234951" y="87116"/>
                  <a:pt x="224410" y="105595"/>
                  <a:pt x="209916" y="117475"/>
                </a:cubicBezTo>
                <a:cubicBezTo>
                  <a:pt x="209916" y="117475"/>
                  <a:pt x="209916" y="117475"/>
                  <a:pt x="209916" y="96356"/>
                </a:cubicBezTo>
                <a:cubicBezTo>
                  <a:pt x="209916" y="85796"/>
                  <a:pt x="203328" y="75237"/>
                  <a:pt x="192787" y="72597"/>
                </a:cubicBezTo>
                <a:cubicBezTo>
                  <a:pt x="192787" y="72597"/>
                  <a:pt x="187517" y="71277"/>
                  <a:pt x="187517" y="71277"/>
                </a:cubicBezTo>
                <a:cubicBezTo>
                  <a:pt x="184881" y="69957"/>
                  <a:pt x="182246" y="69957"/>
                  <a:pt x="180928" y="71277"/>
                </a:cubicBezTo>
                <a:cubicBezTo>
                  <a:pt x="180928" y="71277"/>
                  <a:pt x="180928" y="71277"/>
                  <a:pt x="169070" y="76557"/>
                </a:cubicBezTo>
                <a:cubicBezTo>
                  <a:pt x="169070" y="76557"/>
                  <a:pt x="169070" y="76557"/>
                  <a:pt x="157211" y="71277"/>
                </a:cubicBezTo>
                <a:cubicBezTo>
                  <a:pt x="155893" y="69957"/>
                  <a:pt x="153258" y="69957"/>
                  <a:pt x="150623" y="71277"/>
                </a:cubicBezTo>
                <a:cubicBezTo>
                  <a:pt x="150623" y="71277"/>
                  <a:pt x="145352" y="72597"/>
                  <a:pt x="145352" y="72597"/>
                </a:cubicBezTo>
                <a:cubicBezTo>
                  <a:pt x="134811" y="75237"/>
                  <a:pt x="128223" y="85796"/>
                  <a:pt x="128223" y="96356"/>
                </a:cubicBezTo>
                <a:cubicBezTo>
                  <a:pt x="128223" y="96356"/>
                  <a:pt x="128223" y="96356"/>
                  <a:pt x="128223" y="117475"/>
                </a:cubicBezTo>
                <a:cubicBezTo>
                  <a:pt x="113729" y="105595"/>
                  <a:pt x="103188" y="87116"/>
                  <a:pt x="103188" y="65997"/>
                </a:cubicBezTo>
                <a:cubicBezTo>
                  <a:pt x="103188" y="29039"/>
                  <a:pt x="133494" y="0"/>
                  <a:pt x="1690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sp>
        <p:nvSpPr>
          <p:cNvPr id="9" name="椭圆 43"/>
          <p:cNvSpPr/>
          <p:nvPr/>
        </p:nvSpPr>
        <p:spPr>
          <a:xfrm>
            <a:off x="9499607" y="4148735"/>
            <a:ext cx="449260" cy="449258"/>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grpSp>
        <p:nvGrpSpPr>
          <p:cNvPr id="10" name="组合 9"/>
          <p:cNvGrpSpPr/>
          <p:nvPr/>
        </p:nvGrpSpPr>
        <p:grpSpPr>
          <a:xfrm>
            <a:off x="4479713" y="4837308"/>
            <a:ext cx="3232574" cy="962022"/>
            <a:chOff x="6302885" y="1678126"/>
            <a:chExt cx="3232574" cy="962022"/>
          </a:xfrm>
        </p:grpSpPr>
        <p:sp>
          <p:nvSpPr>
            <p:cNvPr id="11" name="矩形 10"/>
            <p:cNvSpPr/>
            <p:nvPr/>
          </p:nvSpPr>
          <p:spPr>
            <a:xfrm>
              <a:off x="6302885" y="2030750"/>
              <a:ext cx="3232574"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75000"/>
                    <a:lumOff val="25000"/>
                  </a:schemeClr>
                </a:solidFill>
                <a:ea typeface="方正黑体简体" panose="03000509000000000000" pitchFamily="65" charset="-122"/>
              </a:endParaRPr>
            </a:p>
          </p:txBody>
        </p:sp>
        <p:sp>
          <p:nvSpPr>
            <p:cNvPr id="12" name="矩形 11"/>
            <p:cNvSpPr/>
            <p:nvPr/>
          </p:nvSpPr>
          <p:spPr>
            <a:xfrm>
              <a:off x="6798185" y="1678126"/>
              <a:ext cx="2241974" cy="41088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grpSp>
      <p:grpSp>
        <p:nvGrpSpPr>
          <p:cNvPr id="13" name="组合 12"/>
          <p:cNvGrpSpPr/>
          <p:nvPr/>
        </p:nvGrpSpPr>
        <p:grpSpPr>
          <a:xfrm>
            <a:off x="8106426" y="4837308"/>
            <a:ext cx="3232574" cy="962022"/>
            <a:chOff x="6302885" y="1678126"/>
            <a:chExt cx="3232574" cy="962022"/>
          </a:xfrm>
        </p:grpSpPr>
        <p:sp>
          <p:nvSpPr>
            <p:cNvPr id="14" name="矩形 13"/>
            <p:cNvSpPr/>
            <p:nvPr/>
          </p:nvSpPr>
          <p:spPr>
            <a:xfrm>
              <a:off x="6302885" y="2030750"/>
              <a:ext cx="3232574"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75000"/>
                    <a:lumOff val="25000"/>
                  </a:schemeClr>
                </a:solidFill>
                <a:ea typeface="方正黑体简体" panose="03000509000000000000" pitchFamily="65" charset="-122"/>
              </a:endParaRPr>
            </a:p>
          </p:txBody>
        </p:sp>
        <p:sp>
          <p:nvSpPr>
            <p:cNvPr id="15" name="矩形 14"/>
            <p:cNvSpPr/>
            <p:nvPr/>
          </p:nvSpPr>
          <p:spPr>
            <a:xfrm>
              <a:off x="6798185" y="1678126"/>
              <a:ext cx="2241974" cy="41088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grpSp>
      <p:sp>
        <p:nvSpPr>
          <p:cNvPr id="21" name="文本框 20">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1698653281"/>
      </p:ext>
    </p:extLst>
  </p:cSld>
  <p:clrMapOvr>
    <a:masterClrMapping/>
  </p:clrMapOvr>
  <mc:AlternateContent xmlns:mc="http://schemas.openxmlformats.org/markup-compatibility/2006" xmlns:p14="http://schemas.microsoft.com/office/powerpoint/2010/main">
    <mc:Choice Requires="p14">
      <p:transition p14:dur="100" advClick="0" advTm="2000">
        <p:cut/>
      </p:transition>
    </mc:Choice>
    <mc:Fallback xmlns="">
      <p:transition advClick="0" advTm="2000">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C36AB142-1610-4DAE-97BB-2FDDC80DD9D9}"/>
              </a:ext>
            </a:extLst>
          </p:cNvPr>
          <p:cNvGrpSpPr/>
          <p:nvPr/>
        </p:nvGrpSpPr>
        <p:grpSpPr>
          <a:xfrm>
            <a:off x="1185302" y="1772816"/>
            <a:ext cx="9821400" cy="3741104"/>
            <a:chOff x="1185302" y="1772816"/>
            <a:chExt cx="9821400" cy="3741104"/>
          </a:xfrm>
        </p:grpSpPr>
        <p:grpSp>
          <p:nvGrpSpPr>
            <p:cNvPr id="2" name="组合 1">
              <a:extLst>
                <a:ext uri="{FF2B5EF4-FFF2-40B4-BE49-F238E27FC236}">
                  <a16:creationId xmlns:a16="http://schemas.microsoft.com/office/drawing/2014/main" id="{94572793-F89C-4A23-BBC8-61634B045E5F}"/>
                </a:ext>
              </a:extLst>
            </p:cNvPr>
            <p:cNvGrpSpPr/>
            <p:nvPr/>
          </p:nvGrpSpPr>
          <p:grpSpPr>
            <a:xfrm>
              <a:off x="4478215" y="2276872"/>
              <a:ext cx="3235575" cy="3237048"/>
              <a:chOff x="4478215" y="2276872"/>
              <a:chExt cx="3235575" cy="3237048"/>
            </a:xfrm>
          </p:grpSpPr>
          <p:sp>
            <p:nvSpPr>
              <p:cNvPr id="4" name="Freeform 7"/>
              <p:cNvSpPr/>
              <p:nvPr/>
            </p:nvSpPr>
            <p:spPr bwMode="auto">
              <a:xfrm>
                <a:off x="4478215" y="3159611"/>
                <a:ext cx="1618304" cy="2354309"/>
              </a:xfrm>
              <a:custGeom>
                <a:avLst/>
                <a:gdLst>
                  <a:gd name="T0" fmla="*/ 0 w 662"/>
                  <a:gd name="T1" fmla="*/ 963 h 963"/>
                  <a:gd name="T2" fmla="*/ 662 w 662"/>
                  <a:gd name="T3" fmla="*/ 963 h 963"/>
                  <a:gd name="T4" fmla="*/ 662 w 662"/>
                  <a:gd name="T5" fmla="*/ 710 h 963"/>
                  <a:gd name="T6" fmla="*/ 551 w 662"/>
                  <a:gd name="T7" fmla="*/ 723 h 963"/>
                  <a:gd name="T8" fmla="*/ 521 w 662"/>
                  <a:gd name="T9" fmla="*/ 738 h 963"/>
                  <a:gd name="T10" fmla="*/ 476 w 662"/>
                  <a:gd name="T11" fmla="*/ 747 h 963"/>
                  <a:gd name="T12" fmla="*/ 361 w 662"/>
                  <a:gd name="T13" fmla="*/ 632 h 963"/>
                  <a:gd name="T14" fmla="*/ 476 w 662"/>
                  <a:gd name="T15" fmla="*/ 517 h 963"/>
                  <a:gd name="T16" fmla="*/ 519 w 662"/>
                  <a:gd name="T17" fmla="*/ 525 h 963"/>
                  <a:gd name="T18" fmla="*/ 554 w 662"/>
                  <a:gd name="T19" fmla="*/ 543 h 963"/>
                  <a:gd name="T20" fmla="*/ 662 w 662"/>
                  <a:gd name="T21" fmla="*/ 554 h 963"/>
                  <a:gd name="T22" fmla="*/ 662 w 662"/>
                  <a:gd name="T23" fmla="*/ 301 h 963"/>
                  <a:gd name="T24" fmla="*/ 409 w 662"/>
                  <a:gd name="T25" fmla="*/ 301 h 963"/>
                  <a:gd name="T26" fmla="*/ 421 w 662"/>
                  <a:gd name="T27" fmla="*/ 193 h 963"/>
                  <a:gd name="T28" fmla="*/ 438 w 662"/>
                  <a:gd name="T29" fmla="*/ 158 h 963"/>
                  <a:gd name="T30" fmla="*/ 446 w 662"/>
                  <a:gd name="T31" fmla="*/ 115 h 963"/>
                  <a:gd name="T32" fmla="*/ 331 w 662"/>
                  <a:gd name="T33" fmla="*/ 0 h 963"/>
                  <a:gd name="T34" fmla="*/ 216 w 662"/>
                  <a:gd name="T35" fmla="*/ 115 h 963"/>
                  <a:gd name="T36" fmla="*/ 225 w 662"/>
                  <a:gd name="T37" fmla="*/ 160 h 963"/>
                  <a:gd name="T38" fmla="*/ 240 w 662"/>
                  <a:gd name="T39" fmla="*/ 189 h 963"/>
                  <a:gd name="T40" fmla="*/ 253 w 662"/>
                  <a:gd name="T41" fmla="*/ 301 h 963"/>
                  <a:gd name="T42" fmla="*/ 0 w 662"/>
                  <a:gd name="T43" fmla="*/ 301 h 963"/>
                  <a:gd name="T44" fmla="*/ 0 w 662"/>
                  <a:gd name="T45" fmla="*/ 963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2" h="963">
                    <a:moveTo>
                      <a:pt x="0" y="963"/>
                    </a:moveTo>
                    <a:cubicBezTo>
                      <a:pt x="662" y="963"/>
                      <a:pt x="662" y="963"/>
                      <a:pt x="662" y="963"/>
                    </a:cubicBezTo>
                    <a:cubicBezTo>
                      <a:pt x="662" y="710"/>
                      <a:pt x="662" y="710"/>
                      <a:pt x="662" y="710"/>
                    </a:cubicBezTo>
                    <a:cubicBezTo>
                      <a:pt x="627" y="698"/>
                      <a:pt x="581" y="710"/>
                      <a:pt x="551" y="723"/>
                    </a:cubicBezTo>
                    <a:cubicBezTo>
                      <a:pt x="540" y="727"/>
                      <a:pt x="531" y="734"/>
                      <a:pt x="521" y="738"/>
                    </a:cubicBezTo>
                    <a:cubicBezTo>
                      <a:pt x="507" y="744"/>
                      <a:pt x="492" y="747"/>
                      <a:pt x="476" y="747"/>
                    </a:cubicBezTo>
                    <a:cubicBezTo>
                      <a:pt x="413" y="747"/>
                      <a:pt x="361" y="696"/>
                      <a:pt x="361" y="632"/>
                    </a:cubicBezTo>
                    <a:cubicBezTo>
                      <a:pt x="361" y="568"/>
                      <a:pt x="413" y="517"/>
                      <a:pt x="476" y="517"/>
                    </a:cubicBezTo>
                    <a:cubicBezTo>
                      <a:pt x="491" y="517"/>
                      <a:pt x="506" y="520"/>
                      <a:pt x="519" y="525"/>
                    </a:cubicBezTo>
                    <a:cubicBezTo>
                      <a:pt x="531" y="530"/>
                      <a:pt x="542" y="538"/>
                      <a:pt x="554" y="543"/>
                    </a:cubicBezTo>
                    <a:cubicBezTo>
                      <a:pt x="585" y="555"/>
                      <a:pt x="629" y="565"/>
                      <a:pt x="662" y="554"/>
                    </a:cubicBezTo>
                    <a:cubicBezTo>
                      <a:pt x="662" y="301"/>
                      <a:pt x="662" y="301"/>
                      <a:pt x="662" y="301"/>
                    </a:cubicBezTo>
                    <a:cubicBezTo>
                      <a:pt x="409" y="301"/>
                      <a:pt x="409" y="301"/>
                      <a:pt x="409" y="301"/>
                    </a:cubicBezTo>
                    <a:cubicBezTo>
                      <a:pt x="398" y="268"/>
                      <a:pt x="408" y="223"/>
                      <a:pt x="421" y="193"/>
                    </a:cubicBezTo>
                    <a:cubicBezTo>
                      <a:pt x="426" y="181"/>
                      <a:pt x="433" y="170"/>
                      <a:pt x="438" y="158"/>
                    </a:cubicBezTo>
                    <a:cubicBezTo>
                      <a:pt x="444" y="145"/>
                      <a:pt x="446" y="130"/>
                      <a:pt x="446" y="115"/>
                    </a:cubicBezTo>
                    <a:cubicBezTo>
                      <a:pt x="446" y="52"/>
                      <a:pt x="395" y="0"/>
                      <a:pt x="331" y="0"/>
                    </a:cubicBezTo>
                    <a:cubicBezTo>
                      <a:pt x="268" y="0"/>
                      <a:pt x="216" y="52"/>
                      <a:pt x="216" y="115"/>
                    </a:cubicBezTo>
                    <a:cubicBezTo>
                      <a:pt x="216" y="131"/>
                      <a:pt x="219" y="146"/>
                      <a:pt x="225" y="160"/>
                    </a:cubicBezTo>
                    <a:cubicBezTo>
                      <a:pt x="229" y="170"/>
                      <a:pt x="236" y="179"/>
                      <a:pt x="240" y="189"/>
                    </a:cubicBezTo>
                    <a:cubicBezTo>
                      <a:pt x="253" y="220"/>
                      <a:pt x="265" y="266"/>
                      <a:pt x="253" y="301"/>
                    </a:cubicBezTo>
                    <a:cubicBezTo>
                      <a:pt x="0" y="301"/>
                      <a:pt x="0" y="301"/>
                      <a:pt x="0" y="301"/>
                    </a:cubicBezTo>
                    <a:lnTo>
                      <a:pt x="0" y="963"/>
                    </a:lnTo>
                    <a:close/>
                  </a:path>
                </a:pathLst>
              </a:custGeom>
              <a:solidFill>
                <a:schemeClr val="tx2">
                  <a:lumMod val="40000"/>
                  <a:lumOff val="60000"/>
                </a:schemeClr>
              </a:solidFill>
              <a:ln w="28575" cap="flat">
                <a:solidFill>
                  <a:schemeClr val="bg1"/>
                </a:solidFill>
                <a:prstDash val="solid"/>
                <a:miter lim="800000"/>
              </a:ln>
            </p:spPr>
            <p:txBody>
              <a:bodyPr vert="horz" wrap="square" lIns="179980" tIns="1331856" rIns="91431" bIns="45715" numCol="1" anchor="t" anchorCtr="0" compatLnSpc="1"/>
              <a:lstStyle/>
              <a:p>
                <a:r>
                  <a:rPr lang="en-US" altLang="zh-CN" sz="32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04</a:t>
                </a:r>
                <a:endParaRPr lang="zh-CN" altLang="en-US" sz="32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5" name="Freeform 8"/>
              <p:cNvSpPr/>
              <p:nvPr/>
            </p:nvSpPr>
            <p:spPr bwMode="auto">
              <a:xfrm>
                <a:off x="4478215" y="2276873"/>
                <a:ext cx="2353992" cy="1618523"/>
              </a:xfrm>
              <a:custGeom>
                <a:avLst/>
                <a:gdLst>
                  <a:gd name="T0" fmla="*/ 0 w 963"/>
                  <a:gd name="T1" fmla="*/ 0 h 662"/>
                  <a:gd name="T2" fmla="*/ 0 w 963"/>
                  <a:gd name="T3" fmla="*/ 662 h 662"/>
                  <a:gd name="T4" fmla="*/ 253 w 963"/>
                  <a:gd name="T5" fmla="*/ 662 h 662"/>
                  <a:gd name="T6" fmla="*/ 240 w 963"/>
                  <a:gd name="T7" fmla="*/ 550 h 662"/>
                  <a:gd name="T8" fmla="*/ 225 w 963"/>
                  <a:gd name="T9" fmla="*/ 521 h 662"/>
                  <a:gd name="T10" fmla="*/ 216 w 963"/>
                  <a:gd name="T11" fmla="*/ 476 h 662"/>
                  <a:gd name="T12" fmla="*/ 331 w 963"/>
                  <a:gd name="T13" fmla="*/ 361 h 662"/>
                  <a:gd name="T14" fmla="*/ 446 w 963"/>
                  <a:gd name="T15" fmla="*/ 476 h 662"/>
                  <a:gd name="T16" fmla="*/ 438 w 963"/>
                  <a:gd name="T17" fmla="*/ 519 h 662"/>
                  <a:gd name="T18" fmla="*/ 421 w 963"/>
                  <a:gd name="T19" fmla="*/ 554 h 662"/>
                  <a:gd name="T20" fmla="*/ 409 w 963"/>
                  <a:gd name="T21" fmla="*/ 662 h 662"/>
                  <a:gd name="T22" fmla="*/ 662 w 963"/>
                  <a:gd name="T23" fmla="*/ 662 h 662"/>
                  <a:gd name="T24" fmla="*/ 662 w 963"/>
                  <a:gd name="T25" fmla="*/ 409 h 662"/>
                  <a:gd name="T26" fmla="*/ 770 w 963"/>
                  <a:gd name="T27" fmla="*/ 421 h 662"/>
                  <a:gd name="T28" fmla="*/ 806 w 963"/>
                  <a:gd name="T29" fmla="*/ 438 h 662"/>
                  <a:gd name="T30" fmla="*/ 848 w 963"/>
                  <a:gd name="T31" fmla="*/ 446 h 662"/>
                  <a:gd name="T32" fmla="*/ 963 w 963"/>
                  <a:gd name="T33" fmla="*/ 331 h 662"/>
                  <a:gd name="T34" fmla="*/ 848 w 963"/>
                  <a:gd name="T35" fmla="*/ 216 h 662"/>
                  <a:gd name="T36" fmla="*/ 804 w 963"/>
                  <a:gd name="T37" fmla="*/ 225 h 662"/>
                  <a:gd name="T38" fmla="*/ 774 w 963"/>
                  <a:gd name="T39" fmla="*/ 240 h 662"/>
                  <a:gd name="T40" fmla="*/ 662 w 963"/>
                  <a:gd name="T41" fmla="*/ 253 h 662"/>
                  <a:gd name="T42" fmla="*/ 662 w 963"/>
                  <a:gd name="T43" fmla="*/ 0 h 662"/>
                  <a:gd name="T44" fmla="*/ 0 w 963"/>
                  <a:gd name="T45" fmla="*/ 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63" h="662">
                    <a:moveTo>
                      <a:pt x="0" y="0"/>
                    </a:moveTo>
                    <a:cubicBezTo>
                      <a:pt x="0" y="662"/>
                      <a:pt x="0" y="662"/>
                      <a:pt x="0" y="662"/>
                    </a:cubicBezTo>
                    <a:cubicBezTo>
                      <a:pt x="253" y="662"/>
                      <a:pt x="253" y="662"/>
                      <a:pt x="253" y="662"/>
                    </a:cubicBezTo>
                    <a:cubicBezTo>
                      <a:pt x="265" y="627"/>
                      <a:pt x="253" y="581"/>
                      <a:pt x="240" y="550"/>
                    </a:cubicBezTo>
                    <a:cubicBezTo>
                      <a:pt x="236" y="540"/>
                      <a:pt x="229" y="531"/>
                      <a:pt x="225" y="521"/>
                    </a:cubicBezTo>
                    <a:cubicBezTo>
                      <a:pt x="219" y="507"/>
                      <a:pt x="216" y="492"/>
                      <a:pt x="216" y="476"/>
                    </a:cubicBezTo>
                    <a:cubicBezTo>
                      <a:pt x="216" y="413"/>
                      <a:pt x="268" y="361"/>
                      <a:pt x="331" y="361"/>
                    </a:cubicBezTo>
                    <a:cubicBezTo>
                      <a:pt x="395" y="361"/>
                      <a:pt x="446" y="413"/>
                      <a:pt x="446" y="476"/>
                    </a:cubicBezTo>
                    <a:cubicBezTo>
                      <a:pt x="446" y="491"/>
                      <a:pt x="444" y="506"/>
                      <a:pt x="438" y="519"/>
                    </a:cubicBezTo>
                    <a:cubicBezTo>
                      <a:pt x="433" y="531"/>
                      <a:pt x="426" y="542"/>
                      <a:pt x="421" y="554"/>
                    </a:cubicBezTo>
                    <a:cubicBezTo>
                      <a:pt x="408" y="584"/>
                      <a:pt x="398" y="629"/>
                      <a:pt x="409" y="662"/>
                    </a:cubicBezTo>
                    <a:cubicBezTo>
                      <a:pt x="662" y="662"/>
                      <a:pt x="662" y="662"/>
                      <a:pt x="662" y="662"/>
                    </a:cubicBezTo>
                    <a:cubicBezTo>
                      <a:pt x="662" y="409"/>
                      <a:pt x="662" y="409"/>
                      <a:pt x="662" y="409"/>
                    </a:cubicBezTo>
                    <a:cubicBezTo>
                      <a:pt x="696" y="398"/>
                      <a:pt x="740" y="408"/>
                      <a:pt x="770" y="421"/>
                    </a:cubicBezTo>
                    <a:cubicBezTo>
                      <a:pt x="783" y="426"/>
                      <a:pt x="793" y="433"/>
                      <a:pt x="806" y="438"/>
                    </a:cubicBezTo>
                    <a:cubicBezTo>
                      <a:pt x="819" y="444"/>
                      <a:pt x="833" y="446"/>
                      <a:pt x="848" y="446"/>
                    </a:cubicBezTo>
                    <a:cubicBezTo>
                      <a:pt x="912" y="446"/>
                      <a:pt x="963" y="395"/>
                      <a:pt x="963" y="331"/>
                    </a:cubicBezTo>
                    <a:cubicBezTo>
                      <a:pt x="963" y="268"/>
                      <a:pt x="912" y="216"/>
                      <a:pt x="848" y="216"/>
                    </a:cubicBezTo>
                    <a:cubicBezTo>
                      <a:pt x="832" y="216"/>
                      <a:pt x="817" y="219"/>
                      <a:pt x="804" y="225"/>
                    </a:cubicBezTo>
                    <a:cubicBezTo>
                      <a:pt x="793" y="229"/>
                      <a:pt x="784" y="236"/>
                      <a:pt x="774" y="240"/>
                    </a:cubicBezTo>
                    <a:cubicBezTo>
                      <a:pt x="743" y="253"/>
                      <a:pt x="697" y="265"/>
                      <a:pt x="662" y="253"/>
                    </a:cubicBezTo>
                    <a:cubicBezTo>
                      <a:pt x="662" y="0"/>
                      <a:pt x="662" y="0"/>
                      <a:pt x="662" y="0"/>
                    </a:cubicBezTo>
                    <a:lnTo>
                      <a:pt x="0" y="0"/>
                    </a:lnTo>
                    <a:close/>
                  </a:path>
                </a:pathLst>
              </a:custGeom>
              <a:solidFill>
                <a:schemeClr val="accent1">
                  <a:lumMod val="60000"/>
                  <a:lumOff val="40000"/>
                </a:schemeClr>
              </a:solidFill>
              <a:ln w="28575" cap="flat">
                <a:solidFill>
                  <a:schemeClr val="bg1"/>
                </a:solidFill>
                <a:prstDash val="solid"/>
                <a:miter lim="800000"/>
              </a:ln>
            </p:spPr>
            <p:txBody>
              <a:bodyPr vert="horz" wrap="square" lIns="575937" tIns="179980" rIns="91431" bIns="45715" numCol="1" anchor="t" anchorCtr="0" compatLnSpc="1"/>
              <a:lstStyle/>
              <a:p>
                <a:r>
                  <a:rPr lang="en-US" altLang="zh-CN" sz="32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01</a:t>
                </a:r>
                <a:endParaRPr lang="zh-CN" altLang="en-US" sz="32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6" name="Freeform 9"/>
              <p:cNvSpPr/>
              <p:nvPr/>
            </p:nvSpPr>
            <p:spPr bwMode="auto">
              <a:xfrm>
                <a:off x="6096519" y="2276872"/>
                <a:ext cx="1617271" cy="2354309"/>
              </a:xfrm>
              <a:custGeom>
                <a:avLst/>
                <a:gdLst>
                  <a:gd name="T0" fmla="*/ 662 w 662"/>
                  <a:gd name="T1" fmla="*/ 0 h 963"/>
                  <a:gd name="T2" fmla="*/ 0 w 662"/>
                  <a:gd name="T3" fmla="*/ 0 h 963"/>
                  <a:gd name="T4" fmla="*/ 0 w 662"/>
                  <a:gd name="T5" fmla="*/ 253 h 963"/>
                  <a:gd name="T6" fmla="*/ 112 w 662"/>
                  <a:gd name="T7" fmla="*/ 240 h 963"/>
                  <a:gd name="T8" fmla="*/ 142 w 662"/>
                  <a:gd name="T9" fmla="*/ 225 h 963"/>
                  <a:gd name="T10" fmla="*/ 186 w 662"/>
                  <a:gd name="T11" fmla="*/ 216 h 963"/>
                  <a:gd name="T12" fmla="*/ 301 w 662"/>
                  <a:gd name="T13" fmla="*/ 331 h 963"/>
                  <a:gd name="T14" fmla="*/ 186 w 662"/>
                  <a:gd name="T15" fmla="*/ 446 h 963"/>
                  <a:gd name="T16" fmla="*/ 144 w 662"/>
                  <a:gd name="T17" fmla="*/ 438 h 963"/>
                  <a:gd name="T18" fmla="*/ 108 w 662"/>
                  <a:gd name="T19" fmla="*/ 421 h 963"/>
                  <a:gd name="T20" fmla="*/ 0 w 662"/>
                  <a:gd name="T21" fmla="*/ 409 h 963"/>
                  <a:gd name="T22" fmla="*/ 0 w 662"/>
                  <a:gd name="T23" fmla="*/ 662 h 963"/>
                  <a:gd name="T24" fmla="*/ 253 w 662"/>
                  <a:gd name="T25" fmla="*/ 662 h 963"/>
                  <a:gd name="T26" fmla="*/ 242 w 662"/>
                  <a:gd name="T27" fmla="*/ 770 h 963"/>
                  <a:gd name="T28" fmla="*/ 224 w 662"/>
                  <a:gd name="T29" fmla="*/ 806 h 963"/>
                  <a:gd name="T30" fmla="*/ 216 w 662"/>
                  <a:gd name="T31" fmla="*/ 848 h 963"/>
                  <a:gd name="T32" fmla="*/ 331 w 662"/>
                  <a:gd name="T33" fmla="*/ 963 h 963"/>
                  <a:gd name="T34" fmla="*/ 446 w 662"/>
                  <a:gd name="T35" fmla="*/ 848 h 963"/>
                  <a:gd name="T36" fmla="*/ 437 w 662"/>
                  <a:gd name="T37" fmla="*/ 804 h 963"/>
                  <a:gd name="T38" fmla="*/ 422 w 662"/>
                  <a:gd name="T39" fmla="*/ 774 h 963"/>
                  <a:gd name="T40" fmla="*/ 409 w 662"/>
                  <a:gd name="T41" fmla="*/ 662 h 963"/>
                  <a:gd name="T42" fmla="*/ 662 w 662"/>
                  <a:gd name="T43" fmla="*/ 662 h 963"/>
                  <a:gd name="T44" fmla="*/ 662 w 662"/>
                  <a:gd name="T45" fmla="*/ 0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2" h="963">
                    <a:moveTo>
                      <a:pt x="662" y="0"/>
                    </a:moveTo>
                    <a:cubicBezTo>
                      <a:pt x="0" y="0"/>
                      <a:pt x="0" y="0"/>
                      <a:pt x="0" y="0"/>
                    </a:cubicBezTo>
                    <a:cubicBezTo>
                      <a:pt x="0" y="253"/>
                      <a:pt x="0" y="253"/>
                      <a:pt x="0" y="253"/>
                    </a:cubicBezTo>
                    <a:cubicBezTo>
                      <a:pt x="35" y="265"/>
                      <a:pt x="81" y="253"/>
                      <a:pt x="112" y="240"/>
                    </a:cubicBezTo>
                    <a:cubicBezTo>
                      <a:pt x="122" y="236"/>
                      <a:pt x="131" y="229"/>
                      <a:pt x="142" y="225"/>
                    </a:cubicBezTo>
                    <a:cubicBezTo>
                      <a:pt x="155" y="219"/>
                      <a:pt x="170" y="216"/>
                      <a:pt x="186" y="216"/>
                    </a:cubicBezTo>
                    <a:cubicBezTo>
                      <a:pt x="250" y="216"/>
                      <a:pt x="301" y="268"/>
                      <a:pt x="301" y="331"/>
                    </a:cubicBezTo>
                    <a:cubicBezTo>
                      <a:pt x="301" y="395"/>
                      <a:pt x="250" y="446"/>
                      <a:pt x="186" y="446"/>
                    </a:cubicBezTo>
                    <a:cubicBezTo>
                      <a:pt x="171" y="446"/>
                      <a:pt x="157" y="444"/>
                      <a:pt x="144" y="438"/>
                    </a:cubicBezTo>
                    <a:cubicBezTo>
                      <a:pt x="131" y="433"/>
                      <a:pt x="121" y="426"/>
                      <a:pt x="108" y="421"/>
                    </a:cubicBezTo>
                    <a:cubicBezTo>
                      <a:pt x="78" y="408"/>
                      <a:pt x="34" y="398"/>
                      <a:pt x="0" y="409"/>
                    </a:cubicBezTo>
                    <a:cubicBezTo>
                      <a:pt x="0" y="662"/>
                      <a:pt x="0" y="662"/>
                      <a:pt x="0" y="662"/>
                    </a:cubicBezTo>
                    <a:cubicBezTo>
                      <a:pt x="253" y="662"/>
                      <a:pt x="253" y="662"/>
                      <a:pt x="253" y="662"/>
                    </a:cubicBezTo>
                    <a:cubicBezTo>
                      <a:pt x="265" y="696"/>
                      <a:pt x="254" y="740"/>
                      <a:pt x="242" y="770"/>
                    </a:cubicBezTo>
                    <a:cubicBezTo>
                      <a:pt x="237" y="783"/>
                      <a:pt x="229" y="793"/>
                      <a:pt x="224" y="806"/>
                    </a:cubicBezTo>
                    <a:cubicBezTo>
                      <a:pt x="219" y="819"/>
                      <a:pt x="216" y="833"/>
                      <a:pt x="216" y="848"/>
                    </a:cubicBezTo>
                    <a:cubicBezTo>
                      <a:pt x="216" y="912"/>
                      <a:pt x="268" y="963"/>
                      <a:pt x="331" y="963"/>
                    </a:cubicBezTo>
                    <a:cubicBezTo>
                      <a:pt x="395" y="963"/>
                      <a:pt x="446" y="912"/>
                      <a:pt x="446" y="848"/>
                    </a:cubicBezTo>
                    <a:cubicBezTo>
                      <a:pt x="446" y="832"/>
                      <a:pt x="443" y="817"/>
                      <a:pt x="437" y="804"/>
                    </a:cubicBezTo>
                    <a:cubicBezTo>
                      <a:pt x="433" y="793"/>
                      <a:pt x="426" y="784"/>
                      <a:pt x="422" y="774"/>
                    </a:cubicBezTo>
                    <a:cubicBezTo>
                      <a:pt x="409" y="743"/>
                      <a:pt x="397" y="697"/>
                      <a:pt x="409" y="662"/>
                    </a:cubicBezTo>
                    <a:cubicBezTo>
                      <a:pt x="662" y="662"/>
                      <a:pt x="662" y="662"/>
                      <a:pt x="662" y="662"/>
                    </a:cubicBezTo>
                    <a:lnTo>
                      <a:pt x="662" y="0"/>
                    </a:lnTo>
                    <a:close/>
                  </a:path>
                </a:pathLst>
              </a:custGeom>
              <a:solidFill>
                <a:schemeClr val="accent1">
                  <a:lumMod val="75000"/>
                </a:schemeClr>
              </a:solidFill>
              <a:ln w="28575" cap="flat">
                <a:solidFill>
                  <a:schemeClr val="bg1"/>
                </a:solidFill>
                <a:prstDash val="solid"/>
                <a:miter lim="800000"/>
              </a:ln>
            </p:spPr>
            <p:txBody>
              <a:bodyPr vert="horz" wrap="square" lIns="935897" tIns="539941" rIns="91431" bIns="45715" numCol="1" anchor="t" anchorCtr="0" compatLnSpc="1"/>
              <a:lstStyle/>
              <a:p>
                <a:r>
                  <a:rPr lang="en-US" altLang="zh-CN" sz="32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02</a:t>
                </a:r>
                <a:endParaRPr lang="zh-CN" altLang="en-US" sz="32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7" name="Freeform 10"/>
              <p:cNvSpPr/>
              <p:nvPr/>
            </p:nvSpPr>
            <p:spPr bwMode="auto">
              <a:xfrm>
                <a:off x="5360832" y="3895397"/>
                <a:ext cx="2352957" cy="1618523"/>
              </a:xfrm>
              <a:custGeom>
                <a:avLst/>
                <a:gdLst>
                  <a:gd name="T0" fmla="*/ 963 w 963"/>
                  <a:gd name="T1" fmla="*/ 662 h 662"/>
                  <a:gd name="T2" fmla="*/ 963 w 963"/>
                  <a:gd name="T3" fmla="*/ 0 h 662"/>
                  <a:gd name="T4" fmla="*/ 710 w 963"/>
                  <a:gd name="T5" fmla="*/ 0 h 662"/>
                  <a:gd name="T6" fmla="*/ 723 w 963"/>
                  <a:gd name="T7" fmla="*/ 112 h 662"/>
                  <a:gd name="T8" fmla="*/ 738 w 963"/>
                  <a:gd name="T9" fmla="*/ 142 h 662"/>
                  <a:gd name="T10" fmla="*/ 747 w 963"/>
                  <a:gd name="T11" fmla="*/ 186 h 662"/>
                  <a:gd name="T12" fmla="*/ 632 w 963"/>
                  <a:gd name="T13" fmla="*/ 301 h 662"/>
                  <a:gd name="T14" fmla="*/ 517 w 963"/>
                  <a:gd name="T15" fmla="*/ 186 h 662"/>
                  <a:gd name="T16" fmla="*/ 525 w 963"/>
                  <a:gd name="T17" fmla="*/ 144 h 662"/>
                  <a:gd name="T18" fmla="*/ 543 w 963"/>
                  <a:gd name="T19" fmla="*/ 108 h 662"/>
                  <a:gd name="T20" fmla="*/ 554 w 963"/>
                  <a:gd name="T21" fmla="*/ 0 h 662"/>
                  <a:gd name="T22" fmla="*/ 301 w 963"/>
                  <a:gd name="T23" fmla="*/ 0 h 662"/>
                  <a:gd name="T24" fmla="*/ 301 w 963"/>
                  <a:gd name="T25" fmla="*/ 253 h 662"/>
                  <a:gd name="T26" fmla="*/ 193 w 963"/>
                  <a:gd name="T27" fmla="*/ 242 h 662"/>
                  <a:gd name="T28" fmla="*/ 158 w 963"/>
                  <a:gd name="T29" fmla="*/ 224 h 662"/>
                  <a:gd name="T30" fmla="*/ 115 w 963"/>
                  <a:gd name="T31" fmla="*/ 216 h 662"/>
                  <a:gd name="T32" fmla="*/ 0 w 963"/>
                  <a:gd name="T33" fmla="*/ 331 h 662"/>
                  <a:gd name="T34" fmla="*/ 115 w 963"/>
                  <a:gd name="T35" fmla="*/ 446 h 662"/>
                  <a:gd name="T36" fmla="*/ 160 w 963"/>
                  <a:gd name="T37" fmla="*/ 437 h 662"/>
                  <a:gd name="T38" fmla="*/ 190 w 963"/>
                  <a:gd name="T39" fmla="*/ 422 h 662"/>
                  <a:gd name="T40" fmla="*/ 301 w 963"/>
                  <a:gd name="T41" fmla="*/ 409 h 662"/>
                  <a:gd name="T42" fmla="*/ 301 w 963"/>
                  <a:gd name="T43" fmla="*/ 662 h 662"/>
                  <a:gd name="T44" fmla="*/ 963 w 963"/>
                  <a:gd name="T45"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63" h="662">
                    <a:moveTo>
                      <a:pt x="963" y="662"/>
                    </a:moveTo>
                    <a:cubicBezTo>
                      <a:pt x="963" y="0"/>
                      <a:pt x="963" y="0"/>
                      <a:pt x="963" y="0"/>
                    </a:cubicBezTo>
                    <a:cubicBezTo>
                      <a:pt x="710" y="0"/>
                      <a:pt x="710" y="0"/>
                      <a:pt x="710" y="0"/>
                    </a:cubicBezTo>
                    <a:cubicBezTo>
                      <a:pt x="698" y="35"/>
                      <a:pt x="710" y="81"/>
                      <a:pt x="723" y="112"/>
                    </a:cubicBezTo>
                    <a:cubicBezTo>
                      <a:pt x="727" y="122"/>
                      <a:pt x="734" y="131"/>
                      <a:pt x="738" y="142"/>
                    </a:cubicBezTo>
                    <a:cubicBezTo>
                      <a:pt x="744" y="155"/>
                      <a:pt x="747" y="170"/>
                      <a:pt x="747" y="186"/>
                    </a:cubicBezTo>
                    <a:cubicBezTo>
                      <a:pt x="747" y="250"/>
                      <a:pt x="696" y="301"/>
                      <a:pt x="632" y="301"/>
                    </a:cubicBezTo>
                    <a:cubicBezTo>
                      <a:pt x="569" y="301"/>
                      <a:pt x="517" y="250"/>
                      <a:pt x="517" y="186"/>
                    </a:cubicBezTo>
                    <a:cubicBezTo>
                      <a:pt x="517" y="171"/>
                      <a:pt x="520" y="157"/>
                      <a:pt x="525" y="144"/>
                    </a:cubicBezTo>
                    <a:cubicBezTo>
                      <a:pt x="530" y="131"/>
                      <a:pt x="538" y="121"/>
                      <a:pt x="543" y="108"/>
                    </a:cubicBezTo>
                    <a:cubicBezTo>
                      <a:pt x="555" y="78"/>
                      <a:pt x="566" y="34"/>
                      <a:pt x="554" y="0"/>
                    </a:cubicBezTo>
                    <a:cubicBezTo>
                      <a:pt x="301" y="0"/>
                      <a:pt x="301" y="0"/>
                      <a:pt x="301" y="0"/>
                    </a:cubicBezTo>
                    <a:cubicBezTo>
                      <a:pt x="301" y="253"/>
                      <a:pt x="301" y="253"/>
                      <a:pt x="301" y="253"/>
                    </a:cubicBezTo>
                    <a:cubicBezTo>
                      <a:pt x="268" y="264"/>
                      <a:pt x="224" y="254"/>
                      <a:pt x="193" y="242"/>
                    </a:cubicBezTo>
                    <a:cubicBezTo>
                      <a:pt x="181" y="237"/>
                      <a:pt x="170" y="229"/>
                      <a:pt x="158" y="224"/>
                    </a:cubicBezTo>
                    <a:cubicBezTo>
                      <a:pt x="145" y="219"/>
                      <a:pt x="130" y="216"/>
                      <a:pt x="115" y="216"/>
                    </a:cubicBezTo>
                    <a:cubicBezTo>
                      <a:pt x="52" y="216"/>
                      <a:pt x="0" y="267"/>
                      <a:pt x="0" y="331"/>
                    </a:cubicBezTo>
                    <a:cubicBezTo>
                      <a:pt x="0" y="395"/>
                      <a:pt x="52" y="446"/>
                      <a:pt x="115" y="446"/>
                    </a:cubicBezTo>
                    <a:cubicBezTo>
                      <a:pt x="131" y="446"/>
                      <a:pt x="146" y="443"/>
                      <a:pt x="160" y="437"/>
                    </a:cubicBezTo>
                    <a:cubicBezTo>
                      <a:pt x="170" y="433"/>
                      <a:pt x="179" y="426"/>
                      <a:pt x="190" y="422"/>
                    </a:cubicBezTo>
                    <a:cubicBezTo>
                      <a:pt x="220" y="409"/>
                      <a:pt x="266" y="397"/>
                      <a:pt x="301" y="409"/>
                    </a:cubicBezTo>
                    <a:cubicBezTo>
                      <a:pt x="301" y="662"/>
                      <a:pt x="301" y="662"/>
                      <a:pt x="301" y="662"/>
                    </a:cubicBezTo>
                    <a:lnTo>
                      <a:pt x="963" y="662"/>
                    </a:lnTo>
                    <a:close/>
                  </a:path>
                </a:pathLst>
              </a:custGeom>
              <a:solidFill>
                <a:schemeClr val="bg2">
                  <a:lumMod val="90000"/>
                </a:schemeClr>
              </a:solidFill>
              <a:ln w="28575" cap="flat">
                <a:solidFill>
                  <a:schemeClr val="bg1"/>
                </a:solidFill>
                <a:prstDash val="solid"/>
                <a:miter lim="800000"/>
              </a:ln>
            </p:spPr>
            <p:txBody>
              <a:bodyPr vert="horz" wrap="square" lIns="1295859" tIns="971895" rIns="89991" bIns="46795" numCol="1" anchor="t" anchorCtr="0" compatLnSpc="1"/>
              <a:lstStyle/>
              <a:p>
                <a:r>
                  <a:rPr lang="en-US" altLang="zh-CN" sz="32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03</a:t>
                </a:r>
                <a:endParaRPr lang="zh-CN" altLang="en-US" sz="32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grpSp>
        <p:sp>
          <p:nvSpPr>
            <p:cNvPr id="15" name="Rectangle 32"/>
            <p:cNvSpPr>
              <a:spLocks noChangeArrowheads="1"/>
            </p:cNvSpPr>
            <p:nvPr/>
          </p:nvSpPr>
          <p:spPr bwMode="auto">
            <a:xfrm>
              <a:off x="1185302" y="1772816"/>
              <a:ext cx="1287289" cy="284163"/>
            </a:xfrm>
            <a:prstGeom prst="rect">
              <a:avLst/>
            </a:prstGeom>
            <a:noFill/>
            <a:ln>
              <a:noFill/>
            </a:ln>
          </p:spPr>
          <p:txBody>
            <a:bodyPr vert="horz" wrap="square" lIns="91431" tIns="45715" rIns="91431" bIns="45715" numCol="1" anchor="ctr" anchorCtr="0" compatLnSpc="1"/>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
          <p:nvSpPr>
            <p:cNvPr id="16" name="Rectangle 33"/>
            <p:cNvSpPr>
              <a:spLocks noChangeArrowheads="1"/>
            </p:cNvSpPr>
            <p:nvPr/>
          </p:nvSpPr>
          <p:spPr bwMode="auto">
            <a:xfrm>
              <a:off x="9721002" y="1772816"/>
              <a:ext cx="1285700" cy="284163"/>
            </a:xfrm>
            <a:prstGeom prst="rect">
              <a:avLst/>
            </a:prstGeom>
            <a:noFill/>
            <a:ln>
              <a:noFill/>
            </a:ln>
          </p:spPr>
          <p:txBody>
            <a:bodyPr vert="horz" wrap="square" lIns="91431" tIns="45715" rIns="91431" bIns="45715" numCol="1" anchor="ctr" anchorCtr="0" compatLnSpc="1"/>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
          <p:nvSpPr>
            <p:cNvPr id="17" name="Rectangle 34"/>
            <p:cNvSpPr>
              <a:spLocks noChangeArrowheads="1"/>
            </p:cNvSpPr>
            <p:nvPr/>
          </p:nvSpPr>
          <p:spPr bwMode="auto">
            <a:xfrm>
              <a:off x="1185302" y="4239792"/>
              <a:ext cx="1287289" cy="284163"/>
            </a:xfrm>
            <a:prstGeom prst="rect">
              <a:avLst/>
            </a:prstGeom>
            <a:noFill/>
            <a:ln>
              <a:noFill/>
            </a:ln>
          </p:spPr>
          <p:txBody>
            <a:bodyPr vert="horz" wrap="square" lIns="91431" tIns="45715" rIns="91431" bIns="45715" numCol="1" anchor="ctr" anchorCtr="0" compatLnSpc="1"/>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
          <p:nvSpPr>
            <p:cNvPr id="18" name="Rectangle 35"/>
            <p:cNvSpPr>
              <a:spLocks noChangeArrowheads="1"/>
            </p:cNvSpPr>
            <p:nvPr/>
          </p:nvSpPr>
          <p:spPr bwMode="auto">
            <a:xfrm>
              <a:off x="9721002" y="4239792"/>
              <a:ext cx="1285700" cy="284163"/>
            </a:xfrm>
            <a:prstGeom prst="rect">
              <a:avLst/>
            </a:prstGeom>
            <a:noFill/>
            <a:ln>
              <a:noFill/>
            </a:ln>
          </p:spPr>
          <p:txBody>
            <a:bodyPr vert="horz" wrap="square" lIns="91431" tIns="45715" rIns="91431" bIns="45715" numCol="1" anchor="ctr" anchorCtr="0" compatLnSpc="1"/>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grpSp>
      <p:sp>
        <p:nvSpPr>
          <p:cNvPr id="19" name="TextBox 18"/>
          <p:cNvSpPr txBox="1"/>
          <p:nvPr/>
        </p:nvSpPr>
        <p:spPr>
          <a:xfrm>
            <a:off x="1185301" y="2056979"/>
            <a:ext cx="2750751" cy="1523480"/>
          </a:xfrm>
          <a:prstGeom prst="rect">
            <a:avLst/>
          </a:prstGeom>
          <a:noFill/>
        </p:spPr>
        <p:txBody>
          <a:bodyPr wrap="square" lIns="121907" tIns="60953" rIns="121907" bIns="60953" rtlCol="0">
            <a:spAutoFit/>
          </a:bodyPr>
          <a:lstStyle/>
          <a:p>
            <a:pP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0" name="TextBox 19"/>
          <p:cNvSpPr txBox="1"/>
          <p:nvPr/>
        </p:nvSpPr>
        <p:spPr>
          <a:xfrm>
            <a:off x="8263742" y="2075661"/>
            <a:ext cx="2750751" cy="1523480"/>
          </a:xfrm>
          <a:prstGeom prst="rect">
            <a:avLst/>
          </a:prstGeom>
          <a:noFill/>
        </p:spPr>
        <p:txBody>
          <a:bodyPr wrap="square" lIns="121907" tIns="60953" rIns="121907" bIns="60953" rtlCol="0">
            <a:spAutoFit/>
          </a:bodyPr>
          <a:lstStyle/>
          <a:p>
            <a:pPr algn="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a:t>
            </a:r>
            <a:endParaRPr lang="zh-CN" altLang="en-US" sz="1400" dirty="0">
              <a:solidFill>
                <a:srgbClr val="262626"/>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1" name="TextBox 20"/>
          <p:cNvSpPr txBox="1"/>
          <p:nvPr/>
        </p:nvSpPr>
        <p:spPr>
          <a:xfrm>
            <a:off x="1185301" y="4523955"/>
            <a:ext cx="2750751" cy="1523480"/>
          </a:xfrm>
          <a:prstGeom prst="rect">
            <a:avLst/>
          </a:prstGeom>
          <a:noFill/>
        </p:spPr>
        <p:txBody>
          <a:bodyPr wrap="square" lIns="121907" tIns="60953" rIns="121907" bIns="60953" rtlCol="0">
            <a:spAutoFit/>
          </a:bodyPr>
          <a:lstStyle/>
          <a:p>
            <a:pP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2" name="TextBox 21"/>
          <p:cNvSpPr txBox="1"/>
          <p:nvPr/>
        </p:nvSpPr>
        <p:spPr>
          <a:xfrm>
            <a:off x="8263742" y="4523955"/>
            <a:ext cx="2750751" cy="1523480"/>
          </a:xfrm>
          <a:prstGeom prst="rect">
            <a:avLst/>
          </a:prstGeom>
          <a:noFill/>
        </p:spPr>
        <p:txBody>
          <a:bodyPr wrap="square" lIns="121907" tIns="60953" rIns="121907" bIns="60953" rtlCol="0">
            <a:spAutoFit/>
          </a:bodyPr>
          <a:lstStyle/>
          <a:p>
            <a:pPr algn="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3" name="文本框 22">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4197152072"/>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29561" y="2344858"/>
            <a:ext cx="3382752" cy="652456"/>
          </a:xfrm>
          <a:prstGeom prst="rect">
            <a:avLst/>
          </a:prstGeom>
        </p:spPr>
        <p:txBody>
          <a:bodyPr wrap="square" lIns="91412" tIns="45705" rIns="91412" bIns="45705">
            <a:spAutoFit/>
          </a:bodyPr>
          <a:lstStyle/>
          <a:p>
            <a:pPr algn="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50000"/>
                  <a:lumOff val="50000"/>
                </a:schemeClr>
              </a:solidFill>
              <a:latin typeface="微软雅黑" pitchFamily="34" charset="-122"/>
              <a:ea typeface="微软雅黑" pitchFamily="34" charset="-122"/>
            </a:endParaRPr>
          </a:p>
        </p:txBody>
      </p:sp>
      <p:sp>
        <p:nvSpPr>
          <p:cNvPr id="3" name="矩形 2"/>
          <p:cNvSpPr/>
          <p:nvPr/>
        </p:nvSpPr>
        <p:spPr>
          <a:xfrm>
            <a:off x="2887743" y="2065062"/>
            <a:ext cx="2008495" cy="410851"/>
          </a:xfrm>
          <a:prstGeom prst="rect">
            <a:avLst/>
          </a:prstGeom>
        </p:spPr>
        <p:txBody>
          <a:bodyPr wrap="square" lIns="91412" tIns="45705" rIns="91412" bIns="45705">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4" name="矩形 3"/>
          <p:cNvSpPr/>
          <p:nvPr/>
        </p:nvSpPr>
        <p:spPr>
          <a:xfrm>
            <a:off x="123047" y="5145207"/>
            <a:ext cx="3477447" cy="652456"/>
          </a:xfrm>
          <a:prstGeom prst="rect">
            <a:avLst/>
          </a:prstGeom>
        </p:spPr>
        <p:txBody>
          <a:bodyPr wrap="square" lIns="91412" tIns="45705" rIns="91412" bIns="45705">
            <a:spAutoFit/>
          </a:bodyPr>
          <a:lstStyle/>
          <a:p>
            <a:pPr algn="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50000"/>
                  <a:lumOff val="50000"/>
                </a:schemeClr>
              </a:solidFill>
              <a:latin typeface="微软雅黑" pitchFamily="34" charset="-122"/>
              <a:ea typeface="微软雅黑" pitchFamily="34" charset="-122"/>
            </a:endParaRPr>
          </a:p>
        </p:txBody>
      </p:sp>
      <p:sp>
        <p:nvSpPr>
          <p:cNvPr id="5" name="矩形 4"/>
          <p:cNvSpPr/>
          <p:nvPr/>
        </p:nvSpPr>
        <p:spPr>
          <a:xfrm>
            <a:off x="2023914" y="4865411"/>
            <a:ext cx="2008495" cy="410851"/>
          </a:xfrm>
          <a:prstGeom prst="rect">
            <a:avLst/>
          </a:prstGeom>
        </p:spPr>
        <p:txBody>
          <a:bodyPr wrap="square" lIns="91412" tIns="45705" rIns="91412" bIns="45705">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6" name="矩形 5"/>
          <p:cNvSpPr/>
          <p:nvPr/>
        </p:nvSpPr>
        <p:spPr>
          <a:xfrm>
            <a:off x="7664035" y="1437262"/>
            <a:ext cx="3382752" cy="652456"/>
          </a:xfrm>
          <a:prstGeom prst="rect">
            <a:avLst/>
          </a:prstGeom>
        </p:spPr>
        <p:txBody>
          <a:bodyPr wrap="square" lIns="91412" tIns="45705" rIns="91412" bIns="45705">
            <a:spAutoFit/>
          </a:bodyPr>
          <a:lstStyle/>
          <a:p>
            <a:pP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50000"/>
                  <a:lumOff val="50000"/>
                </a:schemeClr>
              </a:solidFill>
              <a:latin typeface="微软雅黑" pitchFamily="34" charset="-122"/>
              <a:ea typeface="微软雅黑" pitchFamily="34" charset="-122"/>
            </a:endParaRPr>
          </a:p>
        </p:txBody>
      </p:sp>
      <p:sp>
        <p:nvSpPr>
          <p:cNvPr id="7" name="矩形 6"/>
          <p:cNvSpPr/>
          <p:nvPr/>
        </p:nvSpPr>
        <p:spPr>
          <a:xfrm>
            <a:off x="7664034" y="1157466"/>
            <a:ext cx="2008495" cy="424701"/>
          </a:xfrm>
          <a:prstGeom prst="rect">
            <a:avLst/>
          </a:prstGeom>
        </p:spPr>
        <p:txBody>
          <a:bodyPr wrap="square" lIns="91412" tIns="45705" rIns="91412" bIns="45705">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8" name="矩形 7"/>
          <p:cNvSpPr/>
          <p:nvPr/>
        </p:nvSpPr>
        <p:spPr>
          <a:xfrm>
            <a:off x="6612799" y="5485110"/>
            <a:ext cx="3382752" cy="652456"/>
          </a:xfrm>
          <a:prstGeom prst="rect">
            <a:avLst/>
          </a:prstGeom>
        </p:spPr>
        <p:txBody>
          <a:bodyPr wrap="square" lIns="91412" tIns="45705" rIns="91412" bIns="45705">
            <a:spAutoFit/>
          </a:bodyPr>
          <a:lstStyle/>
          <a:p>
            <a:pP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50000"/>
                  <a:lumOff val="50000"/>
                </a:schemeClr>
              </a:solidFill>
              <a:latin typeface="微软雅黑" pitchFamily="34" charset="-122"/>
              <a:ea typeface="微软雅黑" pitchFamily="34" charset="-122"/>
            </a:endParaRPr>
          </a:p>
        </p:txBody>
      </p:sp>
      <p:sp>
        <p:nvSpPr>
          <p:cNvPr id="9" name="矩形 8"/>
          <p:cNvSpPr/>
          <p:nvPr/>
        </p:nvSpPr>
        <p:spPr>
          <a:xfrm>
            <a:off x="6612798" y="5205314"/>
            <a:ext cx="2008495" cy="424701"/>
          </a:xfrm>
          <a:prstGeom prst="rect">
            <a:avLst/>
          </a:prstGeom>
        </p:spPr>
        <p:txBody>
          <a:bodyPr wrap="square" lIns="91412" tIns="45705" rIns="91412" bIns="45705">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10" name="椭圆 9"/>
          <p:cNvSpPr/>
          <p:nvPr/>
        </p:nvSpPr>
        <p:spPr>
          <a:xfrm>
            <a:off x="3803088" y="4180007"/>
            <a:ext cx="1838392" cy="1838960"/>
          </a:xfrm>
          <a:prstGeom prst="ellipse">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5" rIns="91412" bIns="45705" numCol="1" spcCol="0" rtlCol="0" fromWordArt="0" anchor="ctr" anchorCtr="0" forceAA="0" compatLnSpc="1">
            <a:noAutofit/>
          </a:bodyPr>
          <a:lstStyle/>
          <a:p>
            <a:pPr algn="ctr"/>
            <a:endParaRPr lang="zh-CN" altLang="en-US" sz="2399">
              <a:solidFill>
                <a:prstClr val="black"/>
              </a:solidFill>
            </a:endParaRPr>
          </a:p>
        </p:txBody>
      </p:sp>
      <p:sp>
        <p:nvSpPr>
          <p:cNvPr id="11" name="椭圆 10"/>
          <p:cNvSpPr/>
          <p:nvPr/>
        </p:nvSpPr>
        <p:spPr>
          <a:xfrm>
            <a:off x="5623733" y="3876041"/>
            <a:ext cx="989065" cy="98937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5" rIns="91412" bIns="45705" numCol="1" spcCol="0" rtlCol="0" fromWordArt="0" anchor="ctr" anchorCtr="0" forceAA="0" compatLnSpc="1">
            <a:noAutofit/>
          </a:bodyPr>
          <a:lstStyle/>
          <a:p>
            <a:pPr algn="ctr"/>
            <a:endParaRPr lang="zh-CN" altLang="en-US" sz="2399">
              <a:solidFill>
                <a:prstClr val="black"/>
              </a:solidFill>
            </a:endParaRPr>
          </a:p>
        </p:txBody>
      </p:sp>
      <p:sp>
        <p:nvSpPr>
          <p:cNvPr id="12" name="椭圆 11"/>
          <p:cNvSpPr/>
          <p:nvPr/>
        </p:nvSpPr>
        <p:spPr>
          <a:xfrm>
            <a:off x="6536694" y="2309335"/>
            <a:ext cx="2342836" cy="23435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5" rIns="91412" bIns="45705" numCol="1" spcCol="0" rtlCol="0" fromWordArt="0" anchor="ctr" anchorCtr="0" forceAA="0" compatLnSpc="1">
            <a:noAutofit/>
          </a:bodyPr>
          <a:lstStyle/>
          <a:p>
            <a:pPr algn="ctr"/>
            <a:endParaRPr lang="zh-CN" altLang="en-US" sz="2399">
              <a:solidFill>
                <a:prstClr val="black"/>
              </a:solidFill>
            </a:endParaRPr>
          </a:p>
        </p:txBody>
      </p:sp>
      <p:sp>
        <p:nvSpPr>
          <p:cNvPr id="13" name="椭圆 12"/>
          <p:cNvSpPr/>
          <p:nvPr/>
        </p:nvSpPr>
        <p:spPr>
          <a:xfrm>
            <a:off x="4647020" y="2941639"/>
            <a:ext cx="1206169" cy="120654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5" rIns="91412" bIns="45705" numCol="1" spcCol="0" rtlCol="0" fromWordArt="0" anchor="ctr" anchorCtr="0" forceAA="0" compatLnSpc="1">
            <a:noAutofit/>
          </a:bodyPr>
          <a:lstStyle/>
          <a:p>
            <a:pPr algn="ctr"/>
            <a:endParaRPr lang="zh-CN" altLang="en-US" sz="2399">
              <a:solidFill>
                <a:prstClr val="black"/>
              </a:solidFill>
            </a:endParaRPr>
          </a:p>
        </p:txBody>
      </p:sp>
      <p:sp>
        <p:nvSpPr>
          <p:cNvPr id="14" name="椭圆 13"/>
          <p:cNvSpPr/>
          <p:nvPr/>
        </p:nvSpPr>
        <p:spPr>
          <a:xfrm>
            <a:off x="6017982" y="2249729"/>
            <a:ext cx="518713" cy="518873"/>
          </a:xfrm>
          <a:prstGeom prst="ellipse">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5" rIns="91412" bIns="45705" numCol="1" spcCol="0" rtlCol="0" fromWordArt="0" anchor="ctr" anchorCtr="0" forceAA="0" compatLnSpc="1">
            <a:noAutofit/>
          </a:bodyPr>
          <a:lstStyle/>
          <a:p>
            <a:pPr algn="ctr"/>
            <a:endParaRPr lang="zh-CN" altLang="en-US" sz="2399">
              <a:solidFill>
                <a:prstClr val="black"/>
              </a:solidFill>
            </a:endParaRPr>
          </a:p>
        </p:txBody>
      </p:sp>
      <p:sp>
        <p:nvSpPr>
          <p:cNvPr id="15" name="椭圆 14"/>
          <p:cNvSpPr/>
          <p:nvPr/>
        </p:nvSpPr>
        <p:spPr>
          <a:xfrm>
            <a:off x="5915627" y="3012660"/>
            <a:ext cx="386140" cy="386259"/>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5" rIns="91412" bIns="45705" numCol="1" spcCol="0" rtlCol="0" fromWordArt="0" anchor="ctr" anchorCtr="0" forceAA="0" compatLnSpc="1">
            <a:noAutofit/>
          </a:bodyPr>
          <a:lstStyle/>
          <a:p>
            <a:pPr algn="ctr"/>
            <a:endParaRPr lang="zh-CN" altLang="en-US" sz="2399">
              <a:solidFill>
                <a:prstClr val="black"/>
              </a:solidFill>
            </a:endParaRPr>
          </a:p>
        </p:txBody>
      </p:sp>
      <p:sp>
        <p:nvSpPr>
          <p:cNvPr id="16" name="椭圆 15"/>
          <p:cNvSpPr/>
          <p:nvPr/>
        </p:nvSpPr>
        <p:spPr>
          <a:xfrm>
            <a:off x="6710725" y="4575929"/>
            <a:ext cx="386140" cy="386259"/>
          </a:xfrm>
          <a:prstGeom prst="ellipse">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2" tIns="45705" rIns="91412" bIns="45705" numCol="1" spcCol="0" rtlCol="0" fromWordArt="0" anchor="ctr" anchorCtr="0" forceAA="0" compatLnSpc="1">
            <a:noAutofit/>
          </a:bodyPr>
          <a:lstStyle/>
          <a:p>
            <a:pPr algn="ctr"/>
            <a:endParaRPr lang="zh-CN" altLang="en-US" sz="2399">
              <a:solidFill>
                <a:prstClr val="black"/>
              </a:solidFill>
            </a:endParaRPr>
          </a:p>
        </p:txBody>
      </p:sp>
      <p:grpSp>
        <p:nvGrpSpPr>
          <p:cNvPr id="17" name="组合 16"/>
          <p:cNvGrpSpPr/>
          <p:nvPr/>
        </p:nvGrpSpPr>
        <p:grpSpPr>
          <a:xfrm>
            <a:off x="5026297" y="3315979"/>
            <a:ext cx="514179" cy="457860"/>
            <a:chOff x="6699251" y="2735263"/>
            <a:chExt cx="404812" cy="360362"/>
          </a:xfrm>
          <a:solidFill>
            <a:schemeClr val="bg1"/>
          </a:solidFill>
        </p:grpSpPr>
        <p:sp>
          <p:nvSpPr>
            <p:cNvPr id="18" name="Freeform 27"/>
            <p:cNvSpPr/>
            <p:nvPr/>
          </p:nvSpPr>
          <p:spPr bwMode="auto">
            <a:xfrm>
              <a:off x="6980238" y="2746375"/>
              <a:ext cx="123825" cy="338137"/>
            </a:xfrm>
            <a:custGeom>
              <a:avLst/>
              <a:gdLst>
                <a:gd name="T0" fmla="*/ 9 w 11"/>
                <a:gd name="T1" fmla="*/ 15 h 30"/>
                <a:gd name="T2" fmla="*/ 1 w 11"/>
                <a:gd name="T3" fmla="*/ 1 h 30"/>
                <a:gd name="T4" fmla="*/ 2 w 11"/>
                <a:gd name="T5" fmla="*/ 0 h 30"/>
                <a:gd name="T6" fmla="*/ 11 w 11"/>
                <a:gd name="T7" fmla="*/ 15 h 30"/>
                <a:gd name="T8" fmla="*/ 1 w 11"/>
                <a:gd name="T9" fmla="*/ 30 h 30"/>
                <a:gd name="T10" fmla="*/ 0 w 11"/>
                <a:gd name="T11" fmla="*/ 28 h 30"/>
                <a:gd name="T12" fmla="*/ 9 w 11"/>
                <a:gd name="T13" fmla="*/ 15 h 30"/>
              </a:gdLst>
              <a:ahLst/>
              <a:cxnLst>
                <a:cxn ang="0">
                  <a:pos x="T0" y="T1"/>
                </a:cxn>
                <a:cxn ang="0">
                  <a:pos x="T2" y="T3"/>
                </a:cxn>
                <a:cxn ang="0">
                  <a:pos x="T4" y="T5"/>
                </a:cxn>
                <a:cxn ang="0">
                  <a:pos x="T6" y="T7"/>
                </a:cxn>
                <a:cxn ang="0">
                  <a:pos x="T8" y="T9"/>
                </a:cxn>
                <a:cxn ang="0">
                  <a:pos x="T10" y="T11"/>
                </a:cxn>
                <a:cxn ang="0">
                  <a:pos x="T12" y="T13"/>
                </a:cxn>
              </a:cxnLst>
              <a:rect l="0" t="0" r="r" b="b"/>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grpFill/>
            <a:ln>
              <a:noFill/>
            </a:ln>
          </p:spPr>
          <p:txBody>
            <a:bodyPr vert="horz" wrap="square" lIns="121883" tIns="60941" rIns="121883" bIns="60941" numCol="1" anchor="t" anchorCtr="0" compatLnSpc="1"/>
            <a:lstStyle/>
            <a:p>
              <a:endParaRPr lang="zh-CN" altLang="en-US" sz="2399">
                <a:solidFill>
                  <a:prstClr val="black"/>
                </a:solidFill>
              </a:endParaRPr>
            </a:p>
          </p:txBody>
        </p:sp>
        <p:sp>
          <p:nvSpPr>
            <p:cNvPr id="19" name="Freeform 28"/>
            <p:cNvSpPr/>
            <p:nvPr/>
          </p:nvSpPr>
          <p:spPr bwMode="auto">
            <a:xfrm>
              <a:off x="6946901" y="2768600"/>
              <a:ext cx="101600" cy="282575"/>
            </a:xfrm>
            <a:custGeom>
              <a:avLst/>
              <a:gdLst>
                <a:gd name="T0" fmla="*/ 7 w 9"/>
                <a:gd name="T1" fmla="*/ 13 h 25"/>
                <a:gd name="T2" fmla="*/ 0 w 9"/>
                <a:gd name="T3" fmla="*/ 2 h 25"/>
                <a:gd name="T4" fmla="*/ 1 w 9"/>
                <a:gd name="T5" fmla="*/ 0 h 25"/>
                <a:gd name="T6" fmla="*/ 9 w 9"/>
                <a:gd name="T7" fmla="*/ 13 h 25"/>
                <a:gd name="T8" fmla="*/ 1 w 9"/>
                <a:gd name="T9" fmla="*/ 25 h 25"/>
                <a:gd name="T10" fmla="*/ 0 w 9"/>
                <a:gd name="T11" fmla="*/ 23 h 25"/>
                <a:gd name="T12" fmla="*/ 7 w 9"/>
                <a:gd name="T13" fmla="*/ 13 h 25"/>
              </a:gdLst>
              <a:ahLst/>
              <a:cxnLst>
                <a:cxn ang="0">
                  <a:pos x="T0" y="T1"/>
                </a:cxn>
                <a:cxn ang="0">
                  <a:pos x="T2" y="T3"/>
                </a:cxn>
                <a:cxn ang="0">
                  <a:pos x="T4" y="T5"/>
                </a:cxn>
                <a:cxn ang="0">
                  <a:pos x="T6" y="T7"/>
                </a:cxn>
                <a:cxn ang="0">
                  <a:pos x="T8" y="T9"/>
                </a:cxn>
                <a:cxn ang="0">
                  <a:pos x="T10" y="T11"/>
                </a:cxn>
                <a:cxn ang="0">
                  <a:pos x="T12" y="T13"/>
                </a:cxn>
              </a:cxnLst>
              <a:rect l="0" t="0" r="r" b="b"/>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grpFill/>
            <a:ln>
              <a:noFill/>
            </a:ln>
          </p:spPr>
          <p:txBody>
            <a:bodyPr vert="horz" wrap="square" lIns="121883" tIns="60941" rIns="121883" bIns="60941" numCol="1" anchor="t" anchorCtr="0" compatLnSpc="1"/>
            <a:lstStyle/>
            <a:p>
              <a:endParaRPr lang="zh-CN" altLang="en-US" sz="2399">
                <a:solidFill>
                  <a:prstClr val="black"/>
                </a:solidFill>
              </a:endParaRPr>
            </a:p>
          </p:txBody>
        </p:sp>
        <p:sp>
          <p:nvSpPr>
            <p:cNvPr id="20" name="Freeform 29"/>
            <p:cNvSpPr/>
            <p:nvPr/>
          </p:nvSpPr>
          <p:spPr bwMode="auto">
            <a:xfrm>
              <a:off x="6789738" y="2735263"/>
              <a:ext cx="123825" cy="360362"/>
            </a:xfrm>
            <a:custGeom>
              <a:avLst/>
              <a:gdLst>
                <a:gd name="T0" fmla="*/ 0 w 78"/>
                <a:gd name="T1" fmla="*/ 64 h 227"/>
                <a:gd name="T2" fmla="*/ 0 w 78"/>
                <a:gd name="T3" fmla="*/ 156 h 227"/>
                <a:gd name="T4" fmla="*/ 49 w 78"/>
                <a:gd name="T5" fmla="*/ 199 h 227"/>
                <a:gd name="T6" fmla="*/ 49 w 78"/>
                <a:gd name="T7" fmla="*/ 114 h 227"/>
                <a:gd name="T8" fmla="*/ 56 w 78"/>
                <a:gd name="T9" fmla="*/ 114 h 227"/>
                <a:gd name="T10" fmla="*/ 56 w 78"/>
                <a:gd name="T11" fmla="*/ 206 h 227"/>
                <a:gd name="T12" fmla="*/ 78 w 78"/>
                <a:gd name="T13" fmla="*/ 227 h 227"/>
                <a:gd name="T14" fmla="*/ 78 w 78"/>
                <a:gd name="T15" fmla="*/ 0 h 227"/>
                <a:gd name="T16" fmla="*/ 0 w 78"/>
                <a:gd name="T17" fmla="*/ 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grpFill/>
            <a:ln>
              <a:noFill/>
            </a:ln>
          </p:spPr>
          <p:txBody>
            <a:bodyPr vert="horz" wrap="square" lIns="121883" tIns="60941" rIns="121883" bIns="60941" numCol="1" anchor="t" anchorCtr="0" compatLnSpc="1"/>
            <a:lstStyle/>
            <a:p>
              <a:endParaRPr lang="zh-CN" altLang="en-US" sz="2399">
                <a:solidFill>
                  <a:prstClr val="black"/>
                </a:solidFill>
              </a:endParaRPr>
            </a:p>
          </p:txBody>
        </p:sp>
        <p:sp>
          <p:nvSpPr>
            <p:cNvPr id="21" name="Freeform 30"/>
            <p:cNvSpPr/>
            <p:nvPr/>
          </p:nvSpPr>
          <p:spPr bwMode="auto">
            <a:xfrm>
              <a:off x="6699251" y="2847975"/>
              <a:ext cx="66675" cy="134937"/>
            </a:xfrm>
            <a:custGeom>
              <a:avLst/>
              <a:gdLst>
                <a:gd name="T0" fmla="*/ 0 w 42"/>
                <a:gd name="T1" fmla="*/ 0 h 85"/>
                <a:gd name="T2" fmla="*/ 0 w 42"/>
                <a:gd name="T3" fmla="*/ 85 h 85"/>
                <a:gd name="T4" fmla="*/ 28 w 42"/>
                <a:gd name="T5" fmla="*/ 85 h 85"/>
                <a:gd name="T6" fmla="*/ 28 w 42"/>
                <a:gd name="T7" fmla="*/ 35 h 85"/>
                <a:gd name="T8" fmla="*/ 35 w 42"/>
                <a:gd name="T9" fmla="*/ 35 h 85"/>
                <a:gd name="T10" fmla="*/ 35 w 42"/>
                <a:gd name="T11" fmla="*/ 85 h 85"/>
                <a:gd name="T12" fmla="*/ 42 w 42"/>
                <a:gd name="T13" fmla="*/ 85 h 85"/>
                <a:gd name="T14" fmla="*/ 42 w 42"/>
                <a:gd name="T15" fmla="*/ 0 h 85"/>
                <a:gd name="T16" fmla="*/ 0 w 42"/>
                <a:gd name="T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85">
                  <a:moveTo>
                    <a:pt x="0" y="0"/>
                  </a:moveTo>
                  <a:lnTo>
                    <a:pt x="0" y="85"/>
                  </a:lnTo>
                  <a:lnTo>
                    <a:pt x="28" y="85"/>
                  </a:lnTo>
                  <a:lnTo>
                    <a:pt x="28" y="35"/>
                  </a:lnTo>
                  <a:lnTo>
                    <a:pt x="35" y="35"/>
                  </a:lnTo>
                  <a:lnTo>
                    <a:pt x="35" y="85"/>
                  </a:lnTo>
                  <a:lnTo>
                    <a:pt x="42" y="85"/>
                  </a:lnTo>
                  <a:lnTo>
                    <a:pt x="42" y="0"/>
                  </a:lnTo>
                  <a:lnTo>
                    <a:pt x="0" y="0"/>
                  </a:lnTo>
                  <a:close/>
                </a:path>
              </a:pathLst>
            </a:custGeom>
            <a:grpFill/>
            <a:ln>
              <a:noFill/>
            </a:ln>
          </p:spPr>
          <p:txBody>
            <a:bodyPr vert="horz" wrap="square" lIns="121883" tIns="60941" rIns="121883" bIns="60941" numCol="1" anchor="t" anchorCtr="0" compatLnSpc="1"/>
            <a:lstStyle/>
            <a:p>
              <a:endParaRPr lang="zh-CN" altLang="en-US" sz="2399">
                <a:solidFill>
                  <a:prstClr val="black"/>
                </a:solidFill>
              </a:endParaRPr>
            </a:p>
          </p:txBody>
        </p:sp>
      </p:grpSp>
      <p:sp>
        <p:nvSpPr>
          <p:cNvPr id="22" name="KSO_Shape"/>
          <p:cNvSpPr/>
          <p:nvPr/>
        </p:nvSpPr>
        <p:spPr>
          <a:xfrm>
            <a:off x="7214727" y="3029804"/>
            <a:ext cx="1016271" cy="803097"/>
          </a:xfrm>
          <a:custGeom>
            <a:avLst/>
            <a:gdLst/>
            <a:ahLst/>
            <a:cxnLst/>
            <a:rect l="l" t="t" r="r" b="b"/>
            <a:pathLst>
              <a:path w="936104" h="739561">
                <a:moveTo>
                  <a:pt x="282640" y="667561"/>
                </a:moveTo>
                <a:lnTo>
                  <a:pt x="653465" y="667561"/>
                </a:lnTo>
                <a:lnTo>
                  <a:pt x="684077" y="739561"/>
                </a:lnTo>
                <a:lnTo>
                  <a:pt x="252028" y="739561"/>
                </a:lnTo>
                <a:close/>
                <a:moveTo>
                  <a:pt x="54052" y="52175"/>
                </a:moveTo>
                <a:lnTo>
                  <a:pt x="54052" y="520175"/>
                </a:lnTo>
                <a:lnTo>
                  <a:pt x="882052" y="520175"/>
                </a:lnTo>
                <a:lnTo>
                  <a:pt x="882052" y="52175"/>
                </a:lnTo>
                <a:close/>
                <a:moveTo>
                  <a:pt x="0" y="0"/>
                </a:moveTo>
                <a:lnTo>
                  <a:pt x="936104" y="0"/>
                </a:lnTo>
                <a:lnTo>
                  <a:pt x="936104" y="648000"/>
                </a:lnTo>
                <a:lnTo>
                  <a:pt x="0" y="64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5" rIns="91412" bIns="323900" anchor="ctr"/>
          <a:lstStyle/>
          <a:p>
            <a:pPr algn="ctr">
              <a:defRPr/>
            </a:pPr>
            <a:endParaRPr lang="zh-CN" altLang="en-US" sz="2399" dirty="0">
              <a:solidFill>
                <a:prstClr val="black"/>
              </a:solidFill>
            </a:endParaRPr>
          </a:p>
        </p:txBody>
      </p:sp>
      <p:sp>
        <p:nvSpPr>
          <p:cNvPr id="23" name="KSO_Shape"/>
          <p:cNvSpPr/>
          <p:nvPr/>
        </p:nvSpPr>
        <p:spPr bwMode="auto">
          <a:xfrm>
            <a:off x="5912273" y="4180007"/>
            <a:ext cx="405889" cy="376239"/>
          </a:xfrm>
          <a:custGeom>
            <a:avLst/>
            <a:gdLst>
              <a:gd name="T0" fmla="*/ 2147483646 w 5982"/>
              <a:gd name="T1" fmla="*/ 0 h 5544"/>
              <a:gd name="T2" fmla="*/ 2147483646 w 5982"/>
              <a:gd name="T3" fmla="*/ 2147483646 h 5544"/>
              <a:gd name="T4" fmla="*/ 2147483646 w 5982"/>
              <a:gd name="T5" fmla="*/ 2147483646 h 5544"/>
              <a:gd name="T6" fmla="*/ 2147483646 w 5982"/>
              <a:gd name="T7" fmla="*/ 2147483646 h 5544"/>
              <a:gd name="T8" fmla="*/ 2147483646 w 5982"/>
              <a:gd name="T9" fmla="*/ 2147483646 h 5544"/>
              <a:gd name="T10" fmla="*/ 1840863726 w 5982"/>
              <a:gd name="T11" fmla="*/ 2147483646 h 5544"/>
              <a:gd name="T12" fmla="*/ 904306876 w 5982"/>
              <a:gd name="T13" fmla="*/ 2147483646 h 5544"/>
              <a:gd name="T14" fmla="*/ 290651983 w 5982"/>
              <a:gd name="T15" fmla="*/ 2147483646 h 5544"/>
              <a:gd name="T16" fmla="*/ 0 w 5982"/>
              <a:gd name="T17" fmla="*/ 2147483646 h 5544"/>
              <a:gd name="T18" fmla="*/ 2147483646 w 5982"/>
              <a:gd name="T19" fmla="*/ 2147483646 h 5544"/>
              <a:gd name="T20" fmla="*/ 2147483646 w 5982"/>
              <a:gd name="T21" fmla="*/ 2147483646 h 5544"/>
              <a:gd name="T22" fmla="*/ 2147483646 w 5982"/>
              <a:gd name="T23" fmla="*/ 2147483646 h 5544"/>
              <a:gd name="T24" fmla="*/ 2147483646 w 5982"/>
              <a:gd name="T25" fmla="*/ 2147483646 h 5544"/>
              <a:gd name="T26" fmla="*/ 2147483646 w 5982"/>
              <a:gd name="T27" fmla="*/ 2147483646 h 5544"/>
              <a:gd name="T28" fmla="*/ 2147483646 w 5982"/>
              <a:gd name="T29" fmla="*/ 2147483646 h 5544"/>
              <a:gd name="T30" fmla="*/ 2147483646 w 5982"/>
              <a:gd name="T31" fmla="*/ 2147483646 h 5544"/>
              <a:gd name="T32" fmla="*/ 2147483646 w 5982"/>
              <a:gd name="T33" fmla="*/ 2147483646 h 5544"/>
              <a:gd name="T34" fmla="*/ 2147483646 w 5982"/>
              <a:gd name="T35" fmla="*/ 2147483646 h 5544"/>
              <a:gd name="T36" fmla="*/ 2147483646 w 5982"/>
              <a:gd name="T37" fmla="*/ 2147483646 h 5544"/>
              <a:gd name="T38" fmla="*/ 2147483646 w 5982"/>
              <a:gd name="T39" fmla="*/ 2147483646 h 5544"/>
              <a:gd name="T40" fmla="*/ 2147483646 w 5982"/>
              <a:gd name="T41" fmla="*/ 2147483646 h 5544"/>
              <a:gd name="T42" fmla="*/ 2147483646 w 5982"/>
              <a:gd name="T43" fmla="*/ 2147483646 h 5544"/>
              <a:gd name="T44" fmla="*/ 2147483646 w 5982"/>
              <a:gd name="T45" fmla="*/ 2147483646 h 5544"/>
              <a:gd name="T46" fmla="*/ 2147483646 w 5982"/>
              <a:gd name="T47" fmla="*/ 2147483646 h 5544"/>
              <a:gd name="T48" fmla="*/ 2147483646 w 5982"/>
              <a:gd name="T49" fmla="*/ 2147483646 h 5544"/>
              <a:gd name="T50" fmla="*/ 2147483646 w 5982"/>
              <a:gd name="T51" fmla="*/ 2147483646 h 5544"/>
              <a:gd name="T52" fmla="*/ 2147483646 w 5982"/>
              <a:gd name="T53" fmla="*/ 2147483646 h 5544"/>
              <a:gd name="T54" fmla="*/ 2147483646 w 5982"/>
              <a:gd name="T55" fmla="*/ 2147483646 h 5544"/>
              <a:gd name="T56" fmla="*/ 2147483646 w 5982"/>
              <a:gd name="T57" fmla="*/ 2147483646 h 5544"/>
              <a:gd name="T58" fmla="*/ 2147483646 w 5982"/>
              <a:gd name="T59" fmla="*/ 2147483646 h 5544"/>
              <a:gd name="T60" fmla="*/ 2147483646 w 5982"/>
              <a:gd name="T61" fmla="*/ 2147483646 h 5544"/>
              <a:gd name="T62" fmla="*/ 2147483646 w 5982"/>
              <a:gd name="T63" fmla="*/ 2147483646 h 5544"/>
              <a:gd name="T64" fmla="*/ 2147483646 w 5982"/>
              <a:gd name="T65" fmla="*/ 2147483646 h 5544"/>
              <a:gd name="T66" fmla="*/ 2147483646 w 5982"/>
              <a:gd name="T67" fmla="*/ 2147483646 h 5544"/>
              <a:gd name="T68" fmla="*/ 2147483646 w 5982"/>
              <a:gd name="T69" fmla="*/ 2147483646 h 5544"/>
              <a:gd name="T70" fmla="*/ 2147483646 w 5982"/>
              <a:gd name="T71" fmla="*/ 2147483646 h 5544"/>
              <a:gd name="T72" fmla="*/ 2147483646 w 5982"/>
              <a:gd name="T73" fmla="*/ 2147483646 h 5544"/>
              <a:gd name="T74" fmla="*/ 2147483646 w 5982"/>
              <a:gd name="T75" fmla="*/ 2147483646 h 5544"/>
              <a:gd name="T76" fmla="*/ 2147483646 w 5982"/>
              <a:gd name="T77" fmla="*/ 2147483646 h 5544"/>
              <a:gd name="T78" fmla="*/ 2147483646 w 5982"/>
              <a:gd name="T79" fmla="*/ 2147483646 h 5544"/>
              <a:gd name="T80" fmla="*/ 2147483646 w 5982"/>
              <a:gd name="T81" fmla="*/ 2147483646 h 5544"/>
              <a:gd name="T82" fmla="*/ 2147483646 w 5982"/>
              <a:gd name="T83" fmla="*/ 2147483646 h 5544"/>
              <a:gd name="T84" fmla="*/ 2147483646 w 5982"/>
              <a:gd name="T85" fmla="*/ 2147483646 h 5544"/>
              <a:gd name="T86" fmla="*/ 2147483646 w 5982"/>
              <a:gd name="T87" fmla="*/ 2147483646 h 5544"/>
              <a:gd name="T88" fmla="*/ 2147483646 w 5982"/>
              <a:gd name="T89" fmla="*/ 2147483646 h 5544"/>
              <a:gd name="T90" fmla="*/ 2147483646 w 5982"/>
              <a:gd name="T91" fmla="*/ 2147483646 h 5544"/>
              <a:gd name="T92" fmla="*/ 2147483646 w 5982"/>
              <a:gd name="T93" fmla="*/ 2147483646 h 5544"/>
              <a:gd name="T94" fmla="*/ 2147483646 w 5982"/>
              <a:gd name="T95" fmla="*/ 2147483646 h 5544"/>
              <a:gd name="T96" fmla="*/ 2147483646 w 5982"/>
              <a:gd name="T97" fmla="*/ 2147483646 h 5544"/>
              <a:gd name="T98" fmla="*/ 2147483646 w 5982"/>
              <a:gd name="T99" fmla="*/ 2147483646 h 5544"/>
              <a:gd name="T100" fmla="*/ 2147483646 w 5982"/>
              <a:gd name="T101" fmla="*/ 2147483646 h 5544"/>
              <a:gd name="T102" fmla="*/ 2147483646 w 5982"/>
              <a:gd name="T103" fmla="*/ 2147483646 h 5544"/>
              <a:gd name="T104" fmla="*/ 2147483646 w 5982"/>
              <a:gd name="T105" fmla="*/ 2147483646 h 5544"/>
              <a:gd name="T106" fmla="*/ 2147483646 w 5982"/>
              <a:gd name="T107" fmla="*/ 2147483646 h 5544"/>
              <a:gd name="T108" fmla="*/ 2147483646 w 5982"/>
              <a:gd name="T109" fmla="*/ 2147483646 h 5544"/>
              <a:gd name="T110" fmla="*/ 2147483646 w 5982"/>
              <a:gd name="T111" fmla="*/ 2147483646 h 5544"/>
              <a:gd name="T112" fmla="*/ 2147483646 w 5982"/>
              <a:gd name="T113" fmla="*/ 2147483646 h 5544"/>
              <a:gd name="T114" fmla="*/ 2147483646 w 5982"/>
              <a:gd name="T115" fmla="*/ 2147483646 h 5544"/>
              <a:gd name="T116" fmla="*/ 2147483646 w 5982"/>
              <a:gd name="T117" fmla="*/ 2147483646 h 5544"/>
              <a:gd name="T118" fmla="*/ 2147483646 w 5982"/>
              <a:gd name="T119" fmla="*/ 2147483646 h 5544"/>
              <a:gd name="T120" fmla="*/ 2147483646 w 5982"/>
              <a:gd name="T121" fmla="*/ 2147483646 h 5544"/>
              <a:gd name="T122" fmla="*/ 2147483646 w 5982"/>
              <a:gd name="T123" fmla="*/ 2147483646 h 5544"/>
              <a:gd name="T124" fmla="*/ 2147483646 w 5982"/>
              <a:gd name="T125" fmla="*/ 2147483646 h 554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5982" h="5544">
                <a:moveTo>
                  <a:pt x="5691" y="1008"/>
                </a:moveTo>
                <a:lnTo>
                  <a:pt x="4765" y="1008"/>
                </a:lnTo>
                <a:lnTo>
                  <a:pt x="4765" y="0"/>
                </a:lnTo>
                <a:lnTo>
                  <a:pt x="1217" y="0"/>
                </a:lnTo>
                <a:lnTo>
                  <a:pt x="1217" y="1008"/>
                </a:lnTo>
                <a:lnTo>
                  <a:pt x="291" y="1008"/>
                </a:lnTo>
                <a:lnTo>
                  <a:pt x="275" y="1008"/>
                </a:lnTo>
                <a:lnTo>
                  <a:pt x="261" y="1009"/>
                </a:lnTo>
                <a:lnTo>
                  <a:pt x="246" y="1012"/>
                </a:lnTo>
                <a:lnTo>
                  <a:pt x="232" y="1014"/>
                </a:lnTo>
                <a:lnTo>
                  <a:pt x="217" y="1017"/>
                </a:lnTo>
                <a:lnTo>
                  <a:pt x="204" y="1021"/>
                </a:lnTo>
                <a:lnTo>
                  <a:pt x="190" y="1026"/>
                </a:lnTo>
                <a:lnTo>
                  <a:pt x="177" y="1031"/>
                </a:lnTo>
                <a:lnTo>
                  <a:pt x="164" y="1037"/>
                </a:lnTo>
                <a:lnTo>
                  <a:pt x="151" y="1043"/>
                </a:lnTo>
                <a:lnTo>
                  <a:pt x="139" y="1051"/>
                </a:lnTo>
                <a:lnTo>
                  <a:pt x="128" y="1057"/>
                </a:lnTo>
                <a:lnTo>
                  <a:pt x="116" y="1066"/>
                </a:lnTo>
                <a:lnTo>
                  <a:pt x="106" y="1074"/>
                </a:lnTo>
                <a:lnTo>
                  <a:pt x="84" y="1093"/>
                </a:lnTo>
                <a:lnTo>
                  <a:pt x="65" y="1114"/>
                </a:lnTo>
                <a:lnTo>
                  <a:pt x="57" y="1125"/>
                </a:lnTo>
                <a:lnTo>
                  <a:pt x="49" y="1137"/>
                </a:lnTo>
                <a:lnTo>
                  <a:pt x="41" y="1148"/>
                </a:lnTo>
                <a:lnTo>
                  <a:pt x="34" y="1160"/>
                </a:lnTo>
                <a:lnTo>
                  <a:pt x="28" y="1173"/>
                </a:lnTo>
                <a:lnTo>
                  <a:pt x="22" y="1186"/>
                </a:lnTo>
                <a:lnTo>
                  <a:pt x="16" y="1199"/>
                </a:lnTo>
                <a:lnTo>
                  <a:pt x="12" y="1212"/>
                </a:lnTo>
                <a:lnTo>
                  <a:pt x="9" y="1227"/>
                </a:lnTo>
                <a:lnTo>
                  <a:pt x="5" y="1240"/>
                </a:lnTo>
                <a:lnTo>
                  <a:pt x="3" y="1255"/>
                </a:lnTo>
                <a:lnTo>
                  <a:pt x="1" y="1269"/>
                </a:lnTo>
                <a:lnTo>
                  <a:pt x="0" y="1284"/>
                </a:lnTo>
                <a:lnTo>
                  <a:pt x="0" y="1299"/>
                </a:lnTo>
                <a:lnTo>
                  <a:pt x="0" y="3772"/>
                </a:lnTo>
                <a:lnTo>
                  <a:pt x="1217" y="3772"/>
                </a:lnTo>
                <a:lnTo>
                  <a:pt x="1217" y="4194"/>
                </a:lnTo>
                <a:lnTo>
                  <a:pt x="2567" y="5544"/>
                </a:lnTo>
                <a:lnTo>
                  <a:pt x="4765" y="5544"/>
                </a:lnTo>
                <a:lnTo>
                  <a:pt x="4765" y="3787"/>
                </a:lnTo>
                <a:lnTo>
                  <a:pt x="5982" y="3787"/>
                </a:lnTo>
                <a:lnTo>
                  <a:pt x="5982" y="1299"/>
                </a:lnTo>
                <a:lnTo>
                  <a:pt x="5982" y="1284"/>
                </a:lnTo>
                <a:lnTo>
                  <a:pt x="5981" y="1269"/>
                </a:lnTo>
                <a:lnTo>
                  <a:pt x="5979" y="1255"/>
                </a:lnTo>
                <a:lnTo>
                  <a:pt x="5976" y="1240"/>
                </a:lnTo>
                <a:lnTo>
                  <a:pt x="5973" y="1227"/>
                </a:lnTo>
                <a:lnTo>
                  <a:pt x="5969" y="1212"/>
                </a:lnTo>
                <a:lnTo>
                  <a:pt x="5964" y="1199"/>
                </a:lnTo>
                <a:lnTo>
                  <a:pt x="5959" y="1186"/>
                </a:lnTo>
                <a:lnTo>
                  <a:pt x="5953" y="1173"/>
                </a:lnTo>
                <a:lnTo>
                  <a:pt x="5946" y="1160"/>
                </a:lnTo>
                <a:lnTo>
                  <a:pt x="5940" y="1148"/>
                </a:lnTo>
                <a:lnTo>
                  <a:pt x="5932" y="1137"/>
                </a:lnTo>
                <a:lnTo>
                  <a:pt x="5924" y="1125"/>
                </a:lnTo>
                <a:lnTo>
                  <a:pt x="5915" y="1114"/>
                </a:lnTo>
                <a:lnTo>
                  <a:pt x="5896" y="1093"/>
                </a:lnTo>
                <a:lnTo>
                  <a:pt x="5876" y="1074"/>
                </a:lnTo>
                <a:lnTo>
                  <a:pt x="5865" y="1066"/>
                </a:lnTo>
                <a:lnTo>
                  <a:pt x="5854" y="1057"/>
                </a:lnTo>
                <a:lnTo>
                  <a:pt x="5841" y="1051"/>
                </a:lnTo>
                <a:lnTo>
                  <a:pt x="5829" y="1043"/>
                </a:lnTo>
                <a:lnTo>
                  <a:pt x="5817" y="1037"/>
                </a:lnTo>
                <a:lnTo>
                  <a:pt x="5804" y="1031"/>
                </a:lnTo>
                <a:lnTo>
                  <a:pt x="5791" y="1026"/>
                </a:lnTo>
                <a:lnTo>
                  <a:pt x="5777" y="1021"/>
                </a:lnTo>
                <a:lnTo>
                  <a:pt x="5763" y="1017"/>
                </a:lnTo>
                <a:lnTo>
                  <a:pt x="5749" y="1014"/>
                </a:lnTo>
                <a:lnTo>
                  <a:pt x="5735" y="1012"/>
                </a:lnTo>
                <a:lnTo>
                  <a:pt x="5720" y="1009"/>
                </a:lnTo>
                <a:lnTo>
                  <a:pt x="5705" y="1008"/>
                </a:lnTo>
                <a:lnTo>
                  <a:pt x="5691" y="1008"/>
                </a:lnTo>
                <a:close/>
                <a:moveTo>
                  <a:pt x="1559" y="342"/>
                </a:moveTo>
                <a:lnTo>
                  <a:pt x="4423" y="342"/>
                </a:lnTo>
                <a:lnTo>
                  <a:pt x="4423" y="1008"/>
                </a:lnTo>
                <a:lnTo>
                  <a:pt x="1559" y="1008"/>
                </a:lnTo>
                <a:lnTo>
                  <a:pt x="1559" y="342"/>
                </a:lnTo>
                <a:close/>
                <a:moveTo>
                  <a:pt x="5104" y="3310"/>
                </a:moveTo>
                <a:lnTo>
                  <a:pt x="4765" y="3310"/>
                </a:lnTo>
                <a:lnTo>
                  <a:pt x="4765" y="2632"/>
                </a:lnTo>
                <a:lnTo>
                  <a:pt x="4423" y="2632"/>
                </a:lnTo>
                <a:lnTo>
                  <a:pt x="4423" y="5202"/>
                </a:lnTo>
                <a:lnTo>
                  <a:pt x="3016" y="5202"/>
                </a:lnTo>
                <a:lnTo>
                  <a:pt x="2992" y="5201"/>
                </a:lnTo>
                <a:lnTo>
                  <a:pt x="2970" y="5198"/>
                </a:lnTo>
                <a:lnTo>
                  <a:pt x="2949" y="5194"/>
                </a:lnTo>
                <a:lnTo>
                  <a:pt x="2929" y="5188"/>
                </a:lnTo>
                <a:lnTo>
                  <a:pt x="2910" y="5181"/>
                </a:lnTo>
                <a:lnTo>
                  <a:pt x="2892" y="5172"/>
                </a:lnTo>
                <a:lnTo>
                  <a:pt x="2874" y="5162"/>
                </a:lnTo>
                <a:lnTo>
                  <a:pt x="2859" y="5150"/>
                </a:lnTo>
                <a:lnTo>
                  <a:pt x="2843" y="5136"/>
                </a:lnTo>
                <a:lnTo>
                  <a:pt x="2829" y="5123"/>
                </a:lnTo>
                <a:lnTo>
                  <a:pt x="2815" y="5107"/>
                </a:lnTo>
                <a:lnTo>
                  <a:pt x="2803" y="5090"/>
                </a:lnTo>
                <a:lnTo>
                  <a:pt x="2791" y="5073"/>
                </a:lnTo>
                <a:lnTo>
                  <a:pt x="2779" y="5054"/>
                </a:lnTo>
                <a:lnTo>
                  <a:pt x="2769" y="5034"/>
                </a:lnTo>
                <a:lnTo>
                  <a:pt x="2759" y="5012"/>
                </a:lnTo>
                <a:lnTo>
                  <a:pt x="2752" y="4991"/>
                </a:lnTo>
                <a:lnTo>
                  <a:pt x="2743" y="4969"/>
                </a:lnTo>
                <a:lnTo>
                  <a:pt x="2736" y="4945"/>
                </a:lnTo>
                <a:lnTo>
                  <a:pt x="2729" y="4922"/>
                </a:lnTo>
                <a:lnTo>
                  <a:pt x="2723" y="4896"/>
                </a:lnTo>
                <a:lnTo>
                  <a:pt x="2718" y="4872"/>
                </a:lnTo>
                <a:lnTo>
                  <a:pt x="2709" y="4819"/>
                </a:lnTo>
                <a:lnTo>
                  <a:pt x="2701" y="4766"/>
                </a:lnTo>
                <a:lnTo>
                  <a:pt x="2697" y="4710"/>
                </a:lnTo>
                <a:lnTo>
                  <a:pt x="2695" y="4654"/>
                </a:lnTo>
                <a:lnTo>
                  <a:pt x="2694" y="4598"/>
                </a:lnTo>
                <a:lnTo>
                  <a:pt x="2694" y="4542"/>
                </a:lnTo>
                <a:lnTo>
                  <a:pt x="2695" y="4485"/>
                </a:lnTo>
                <a:lnTo>
                  <a:pt x="2698" y="4430"/>
                </a:lnTo>
                <a:lnTo>
                  <a:pt x="2701" y="4377"/>
                </a:lnTo>
                <a:lnTo>
                  <a:pt x="2706" y="4324"/>
                </a:lnTo>
                <a:lnTo>
                  <a:pt x="2710" y="4274"/>
                </a:lnTo>
                <a:lnTo>
                  <a:pt x="2721" y="4183"/>
                </a:lnTo>
                <a:lnTo>
                  <a:pt x="2733" y="4106"/>
                </a:lnTo>
                <a:lnTo>
                  <a:pt x="2743" y="4047"/>
                </a:lnTo>
                <a:lnTo>
                  <a:pt x="2752" y="3994"/>
                </a:lnTo>
                <a:lnTo>
                  <a:pt x="2701" y="4005"/>
                </a:lnTo>
                <a:lnTo>
                  <a:pt x="2643" y="4018"/>
                </a:lnTo>
                <a:lnTo>
                  <a:pt x="2567" y="4031"/>
                </a:lnTo>
                <a:lnTo>
                  <a:pt x="2478" y="4044"/>
                </a:lnTo>
                <a:lnTo>
                  <a:pt x="2429" y="4051"/>
                </a:lnTo>
                <a:lnTo>
                  <a:pt x="2379" y="4057"/>
                </a:lnTo>
                <a:lnTo>
                  <a:pt x="2325" y="4061"/>
                </a:lnTo>
                <a:lnTo>
                  <a:pt x="2272" y="4065"/>
                </a:lnTo>
                <a:lnTo>
                  <a:pt x="2217" y="4069"/>
                </a:lnTo>
                <a:lnTo>
                  <a:pt x="2161" y="4070"/>
                </a:lnTo>
                <a:lnTo>
                  <a:pt x="2106" y="4070"/>
                </a:lnTo>
                <a:lnTo>
                  <a:pt x="2051" y="4068"/>
                </a:lnTo>
                <a:lnTo>
                  <a:pt x="1996" y="4064"/>
                </a:lnTo>
                <a:lnTo>
                  <a:pt x="1943" y="4058"/>
                </a:lnTo>
                <a:lnTo>
                  <a:pt x="1917" y="4054"/>
                </a:lnTo>
                <a:lnTo>
                  <a:pt x="1891" y="4050"/>
                </a:lnTo>
                <a:lnTo>
                  <a:pt x="1867" y="4044"/>
                </a:lnTo>
                <a:lnTo>
                  <a:pt x="1842" y="4039"/>
                </a:lnTo>
                <a:lnTo>
                  <a:pt x="1819" y="4032"/>
                </a:lnTo>
                <a:lnTo>
                  <a:pt x="1796" y="4025"/>
                </a:lnTo>
                <a:lnTo>
                  <a:pt x="1773" y="4016"/>
                </a:lnTo>
                <a:lnTo>
                  <a:pt x="1752" y="4007"/>
                </a:lnTo>
                <a:lnTo>
                  <a:pt x="1731" y="3999"/>
                </a:lnTo>
                <a:lnTo>
                  <a:pt x="1712" y="3987"/>
                </a:lnTo>
                <a:lnTo>
                  <a:pt x="1693" y="3976"/>
                </a:lnTo>
                <a:lnTo>
                  <a:pt x="1675" y="3964"/>
                </a:lnTo>
                <a:lnTo>
                  <a:pt x="1658" y="3952"/>
                </a:lnTo>
                <a:lnTo>
                  <a:pt x="1643" y="3937"/>
                </a:lnTo>
                <a:lnTo>
                  <a:pt x="1628" y="3923"/>
                </a:lnTo>
                <a:lnTo>
                  <a:pt x="1615" y="3906"/>
                </a:lnTo>
                <a:lnTo>
                  <a:pt x="1603" y="3889"/>
                </a:lnTo>
                <a:lnTo>
                  <a:pt x="1593" y="3871"/>
                </a:lnTo>
                <a:lnTo>
                  <a:pt x="1583" y="3852"/>
                </a:lnTo>
                <a:lnTo>
                  <a:pt x="1575" y="3832"/>
                </a:lnTo>
                <a:lnTo>
                  <a:pt x="1569" y="3811"/>
                </a:lnTo>
                <a:lnTo>
                  <a:pt x="1564" y="3789"/>
                </a:lnTo>
                <a:lnTo>
                  <a:pt x="1561" y="3765"/>
                </a:lnTo>
                <a:lnTo>
                  <a:pt x="1559" y="3741"/>
                </a:lnTo>
                <a:lnTo>
                  <a:pt x="1559" y="2632"/>
                </a:lnTo>
                <a:lnTo>
                  <a:pt x="1217" y="2632"/>
                </a:lnTo>
                <a:lnTo>
                  <a:pt x="1217" y="3296"/>
                </a:lnTo>
                <a:lnTo>
                  <a:pt x="876" y="3296"/>
                </a:lnTo>
                <a:lnTo>
                  <a:pt x="876" y="2141"/>
                </a:lnTo>
                <a:lnTo>
                  <a:pt x="5104" y="2141"/>
                </a:lnTo>
                <a:lnTo>
                  <a:pt x="5104" y="3310"/>
                </a:lnTo>
                <a:close/>
                <a:moveTo>
                  <a:pt x="5350" y="1722"/>
                </a:moveTo>
                <a:lnTo>
                  <a:pt x="5350" y="1722"/>
                </a:lnTo>
                <a:lnTo>
                  <a:pt x="5325" y="1721"/>
                </a:lnTo>
                <a:lnTo>
                  <a:pt x="5303" y="1718"/>
                </a:lnTo>
                <a:lnTo>
                  <a:pt x="5280" y="1712"/>
                </a:lnTo>
                <a:lnTo>
                  <a:pt x="5258" y="1704"/>
                </a:lnTo>
                <a:lnTo>
                  <a:pt x="5238" y="1694"/>
                </a:lnTo>
                <a:lnTo>
                  <a:pt x="5219" y="1682"/>
                </a:lnTo>
                <a:lnTo>
                  <a:pt x="5201" y="1669"/>
                </a:lnTo>
                <a:lnTo>
                  <a:pt x="5184" y="1654"/>
                </a:lnTo>
                <a:lnTo>
                  <a:pt x="5169" y="1637"/>
                </a:lnTo>
                <a:lnTo>
                  <a:pt x="5155" y="1619"/>
                </a:lnTo>
                <a:lnTo>
                  <a:pt x="5144" y="1601"/>
                </a:lnTo>
                <a:lnTo>
                  <a:pt x="5134" y="1579"/>
                </a:lnTo>
                <a:lnTo>
                  <a:pt x="5126" y="1558"/>
                </a:lnTo>
                <a:lnTo>
                  <a:pt x="5121" y="1536"/>
                </a:lnTo>
                <a:lnTo>
                  <a:pt x="5117" y="1512"/>
                </a:lnTo>
                <a:lnTo>
                  <a:pt x="5116" y="1489"/>
                </a:lnTo>
                <a:lnTo>
                  <a:pt x="5117" y="1466"/>
                </a:lnTo>
                <a:lnTo>
                  <a:pt x="5121" y="1442"/>
                </a:lnTo>
                <a:lnTo>
                  <a:pt x="5126" y="1420"/>
                </a:lnTo>
                <a:lnTo>
                  <a:pt x="5134" y="1399"/>
                </a:lnTo>
                <a:lnTo>
                  <a:pt x="5144" y="1379"/>
                </a:lnTo>
                <a:lnTo>
                  <a:pt x="5155" y="1359"/>
                </a:lnTo>
                <a:lnTo>
                  <a:pt x="5169" y="1341"/>
                </a:lnTo>
                <a:lnTo>
                  <a:pt x="5184" y="1324"/>
                </a:lnTo>
                <a:lnTo>
                  <a:pt x="5201" y="1309"/>
                </a:lnTo>
                <a:lnTo>
                  <a:pt x="5219" y="1296"/>
                </a:lnTo>
                <a:lnTo>
                  <a:pt x="5238" y="1284"/>
                </a:lnTo>
                <a:lnTo>
                  <a:pt x="5258" y="1275"/>
                </a:lnTo>
                <a:lnTo>
                  <a:pt x="5280" y="1267"/>
                </a:lnTo>
                <a:lnTo>
                  <a:pt x="5303" y="1261"/>
                </a:lnTo>
                <a:lnTo>
                  <a:pt x="5325" y="1257"/>
                </a:lnTo>
                <a:lnTo>
                  <a:pt x="5350" y="1256"/>
                </a:lnTo>
                <a:lnTo>
                  <a:pt x="5373" y="1257"/>
                </a:lnTo>
                <a:lnTo>
                  <a:pt x="5396" y="1261"/>
                </a:lnTo>
                <a:lnTo>
                  <a:pt x="5419" y="1267"/>
                </a:lnTo>
                <a:lnTo>
                  <a:pt x="5440" y="1275"/>
                </a:lnTo>
                <a:lnTo>
                  <a:pt x="5460" y="1284"/>
                </a:lnTo>
                <a:lnTo>
                  <a:pt x="5479" y="1296"/>
                </a:lnTo>
                <a:lnTo>
                  <a:pt x="5497" y="1309"/>
                </a:lnTo>
                <a:lnTo>
                  <a:pt x="5513" y="1324"/>
                </a:lnTo>
                <a:lnTo>
                  <a:pt x="5529" y="1341"/>
                </a:lnTo>
                <a:lnTo>
                  <a:pt x="5542" y="1359"/>
                </a:lnTo>
                <a:lnTo>
                  <a:pt x="5554" y="1379"/>
                </a:lnTo>
                <a:lnTo>
                  <a:pt x="5564" y="1399"/>
                </a:lnTo>
                <a:lnTo>
                  <a:pt x="5571" y="1420"/>
                </a:lnTo>
                <a:lnTo>
                  <a:pt x="5577" y="1442"/>
                </a:lnTo>
                <a:lnTo>
                  <a:pt x="5580" y="1466"/>
                </a:lnTo>
                <a:lnTo>
                  <a:pt x="5582" y="1489"/>
                </a:lnTo>
                <a:lnTo>
                  <a:pt x="5580" y="1512"/>
                </a:lnTo>
                <a:lnTo>
                  <a:pt x="5577" y="1536"/>
                </a:lnTo>
                <a:lnTo>
                  <a:pt x="5571" y="1558"/>
                </a:lnTo>
                <a:lnTo>
                  <a:pt x="5564" y="1579"/>
                </a:lnTo>
                <a:lnTo>
                  <a:pt x="5554" y="1601"/>
                </a:lnTo>
                <a:lnTo>
                  <a:pt x="5542" y="1619"/>
                </a:lnTo>
                <a:lnTo>
                  <a:pt x="5529" y="1637"/>
                </a:lnTo>
                <a:lnTo>
                  <a:pt x="5513" y="1654"/>
                </a:lnTo>
                <a:lnTo>
                  <a:pt x="5497" y="1669"/>
                </a:lnTo>
                <a:lnTo>
                  <a:pt x="5479" y="1682"/>
                </a:lnTo>
                <a:lnTo>
                  <a:pt x="5460" y="1694"/>
                </a:lnTo>
                <a:lnTo>
                  <a:pt x="5440" y="1704"/>
                </a:lnTo>
                <a:lnTo>
                  <a:pt x="5419" y="1712"/>
                </a:lnTo>
                <a:lnTo>
                  <a:pt x="5396" y="1718"/>
                </a:lnTo>
                <a:lnTo>
                  <a:pt x="5373" y="1721"/>
                </a:lnTo>
                <a:lnTo>
                  <a:pt x="5350" y="1722"/>
                </a:lnTo>
                <a:close/>
                <a:moveTo>
                  <a:pt x="4016" y="2679"/>
                </a:moveTo>
                <a:lnTo>
                  <a:pt x="2045" y="2679"/>
                </a:lnTo>
                <a:lnTo>
                  <a:pt x="2045" y="3023"/>
                </a:lnTo>
                <a:lnTo>
                  <a:pt x="4016" y="3023"/>
                </a:lnTo>
                <a:lnTo>
                  <a:pt x="4016" y="2679"/>
                </a:lnTo>
                <a:close/>
                <a:moveTo>
                  <a:pt x="2045" y="3695"/>
                </a:moveTo>
                <a:lnTo>
                  <a:pt x="4016" y="3695"/>
                </a:lnTo>
                <a:lnTo>
                  <a:pt x="4016" y="3352"/>
                </a:lnTo>
                <a:lnTo>
                  <a:pt x="2045" y="3352"/>
                </a:lnTo>
                <a:lnTo>
                  <a:pt x="2045" y="3695"/>
                </a:lnTo>
                <a:close/>
              </a:path>
            </a:pathLst>
          </a:custGeom>
          <a:solidFill>
            <a:schemeClr val="bg1"/>
          </a:solidFill>
          <a:ln>
            <a:noFill/>
          </a:ln>
        </p:spPr>
        <p:txBody>
          <a:bodyPr lIns="91412" tIns="45705" rIns="91412" bIns="45705" anchor="ctr">
            <a:scene3d>
              <a:camera prst="orthographicFront"/>
              <a:lightRig rig="threePt" dir="t"/>
            </a:scene3d>
            <a:sp3d>
              <a:contourClr>
                <a:srgbClr val="FFFFFF"/>
              </a:contourClr>
            </a:sp3d>
          </a:bodyPr>
          <a:lstStyle/>
          <a:p>
            <a:pPr algn="ctr">
              <a:defRPr/>
            </a:pPr>
            <a:endParaRPr lang="zh-CN" altLang="en-US" sz="2399">
              <a:solidFill>
                <a:srgbClr val="FFFFFF"/>
              </a:solidFill>
            </a:endParaRPr>
          </a:p>
        </p:txBody>
      </p:sp>
      <p:sp>
        <p:nvSpPr>
          <p:cNvPr id="24" name="KSO_Shape"/>
          <p:cNvSpPr/>
          <p:nvPr/>
        </p:nvSpPr>
        <p:spPr bwMode="auto">
          <a:xfrm>
            <a:off x="4362893" y="4693574"/>
            <a:ext cx="753927" cy="747876"/>
          </a:xfrm>
          <a:custGeom>
            <a:avLst/>
            <a:gdLst>
              <a:gd name="T0" fmla="*/ 0 w 1438275"/>
              <a:gd name="T1" fmla="*/ 2252360 h 1425575"/>
              <a:gd name="T2" fmla="*/ 365180 w 1438275"/>
              <a:gd name="T3" fmla="*/ 2252360 h 1425575"/>
              <a:gd name="T4" fmla="*/ 365180 w 1438275"/>
              <a:gd name="T5" fmla="*/ 2946274 h 1425575"/>
              <a:gd name="T6" fmla="*/ 2979731 w 1438275"/>
              <a:gd name="T7" fmla="*/ 2946274 h 1425575"/>
              <a:gd name="T8" fmla="*/ 2979731 w 1438275"/>
              <a:gd name="T9" fmla="*/ 2252360 h 1425575"/>
              <a:gd name="T10" fmla="*/ 3341959 w 1438275"/>
              <a:gd name="T11" fmla="*/ 2252360 h 1425575"/>
              <a:gd name="T12" fmla="*/ 3341959 w 1438275"/>
              <a:gd name="T13" fmla="*/ 3315771 h 1425575"/>
              <a:gd name="T14" fmla="*/ 0 w 1438275"/>
              <a:gd name="T15" fmla="*/ 3315771 h 1425575"/>
              <a:gd name="T16" fmla="*/ 1209893 w 1438275"/>
              <a:gd name="T17" fmla="*/ 0 h 1425575"/>
              <a:gd name="T18" fmla="*/ 2154199 w 1438275"/>
              <a:gd name="T19" fmla="*/ 0 h 1425575"/>
              <a:gd name="T20" fmla="*/ 2154199 w 1438275"/>
              <a:gd name="T21" fmla="*/ 1183932 h 1425575"/>
              <a:gd name="T22" fmla="*/ 2725946 w 1438275"/>
              <a:gd name="T23" fmla="*/ 1183932 h 1425575"/>
              <a:gd name="T24" fmla="*/ 1682783 w 1438275"/>
              <a:gd name="T25" fmla="*/ 2632679 h 1425575"/>
              <a:gd name="T26" fmla="*/ 1681307 w 1438275"/>
              <a:gd name="T27" fmla="*/ 2632679 h 1425575"/>
              <a:gd name="T28" fmla="*/ 638144 w 1438275"/>
              <a:gd name="T29" fmla="*/ 1183932 h 1425575"/>
              <a:gd name="T30" fmla="*/ 1209893 w 1438275"/>
              <a:gd name="T31" fmla="*/ 1183932 h 142557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438275" h="1425575">
                <a:moveTo>
                  <a:pt x="0" y="968375"/>
                </a:moveTo>
                <a:lnTo>
                  <a:pt x="157162" y="968375"/>
                </a:lnTo>
                <a:lnTo>
                  <a:pt x="157162" y="1266715"/>
                </a:lnTo>
                <a:lnTo>
                  <a:pt x="1282383" y="1266715"/>
                </a:lnTo>
                <a:lnTo>
                  <a:pt x="1282383" y="968375"/>
                </a:lnTo>
                <a:lnTo>
                  <a:pt x="1438275" y="968375"/>
                </a:lnTo>
                <a:lnTo>
                  <a:pt x="1438275" y="1425575"/>
                </a:lnTo>
                <a:lnTo>
                  <a:pt x="0" y="1425575"/>
                </a:lnTo>
                <a:lnTo>
                  <a:pt x="0" y="968375"/>
                </a:lnTo>
                <a:close/>
                <a:moveTo>
                  <a:pt x="520700" y="0"/>
                </a:moveTo>
                <a:lnTo>
                  <a:pt x="927100" y="0"/>
                </a:lnTo>
                <a:lnTo>
                  <a:pt x="927100" y="509017"/>
                </a:lnTo>
                <a:lnTo>
                  <a:pt x="1173162" y="509017"/>
                </a:lnTo>
                <a:lnTo>
                  <a:pt x="724217" y="1131888"/>
                </a:lnTo>
                <a:lnTo>
                  <a:pt x="723582" y="1131888"/>
                </a:lnTo>
                <a:lnTo>
                  <a:pt x="274637" y="509017"/>
                </a:lnTo>
                <a:lnTo>
                  <a:pt x="520700" y="509017"/>
                </a:lnTo>
                <a:lnTo>
                  <a:pt x="520700" y="0"/>
                </a:lnTo>
                <a:close/>
              </a:path>
            </a:pathLst>
          </a:custGeom>
          <a:solidFill>
            <a:schemeClr val="bg1"/>
          </a:solidFill>
          <a:ln>
            <a:noFill/>
          </a:ln>
        </p:spPr>
        <p:txBody>
          <a:bodyPr lIns="91412" tIns="45705" rIns="91412" bIns="45705" anchor="ctr">
            <a:scene3d>
              <a:camera prst="orthographicFront"/>
              <a:lightRig rig="threePt" dir="t"/>
            </a:scene3d>
            <a:sp3d>
              <a:contourClr>
                <a:srgbClr val="FFFFFF"/>
              </a:contourClr>
            </a:sp3d>
          </a:bodyPr>
          <a:lstStyle/>
          <a:p>
            <a:pPr algn="ctr">
              <a:defRPr/>
            </a:pPr>
            <a:endParaRPr lang="zh-CN" altLang="en-US" sz="2399">
              <a:solidFill>
                <a:srgbClr val="FFFFFF"/>
              </a:solidFill>
            </a:endParaRPr>
          </a:p>
        </p:txBody>
      </p:sp>
      <p:sp>
        <p:nvSpPr>
          <p:cNvPr id="25" name="矩形 24">
            <a:extLst>
              <a:ext uri="{FF2B5EF4-FFF2-40B4-BE49-F238E27FC236}">
                <a16:creationId xmlns:a16="http://schemas.microsoft.com/office/drawing/2014/main" id="{CCCC3C95-F4FB-44D0-B7A5-CD9383A28A1A}"/>
              </a:ext>
            </a:extLst>
          </p:cNvPr>
          <p:cNvSpPr/>
          <p:nvPr/>
        </p:nvSpPr>
        <p:spPr>
          <a:xfrm>
            <a:off x="0" y="133564"/>
            <a:ext cx="3554858" cy="8835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标题 7">
            <a:extLst>
              <a:ext uri="{FF2B5EF4-FFF2-40B4-BE49-F238E27FC236}">
                <a16:creationId xmlns:a16="http://schemas.microsoft.com/office/drawing/2014/main" id="{523A0C76-316E-4CFC-95BB-34E8BFDFB5DC}"/>
              </a:ext>
            </a:extLst>
          </p:cNvPr>
          <p:cNvSpPr>
            <a:spLocks noGrp="1"/>
          </p:cNvSpPr>
          <p:nvPr/>
        </p:nvSpPr>
        <p:spPr>
          <a:xfrm>
            <a:off x="838200" y="37090"/>
            <a:ext cx="10515600" cy="4661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kern="1200">
                <a:solidFill>
                  <a:srgbClr val="226032"/>
                </a:solidFill>
                <a:latin typeface="+mj-lt"/>
                <a:ea typeface="+mj-ea"/>
                <a:cs typeface="+mj-cs"/>
              </a:defRPr>
            </a:lvl1pPr>
          </a:lstStyle>
          <a:p>
            <a:r>
              <a:rPr lang="zh-CN" altLang="en-US" dirty="0">
                <a:solidFill>
                  <a:schemeClr val="bg1"/>
                </a:solidFill>
              </a:rPr>
              <a:t>单击此处添加标题</a:t>
            </a:r>
          </a:p>
        </p:txBody>
      </p:sp>
      <p:sp>
        <p:nvSpPr>
          <p:cNvPr id="31" name="文本框 30">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3475013887"/>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250" fill="hold"/>
                                        <p:tgtEl>
                                          <p:spTgt spid="13"/>
                                        </p:tgtEl>
                                        <p:attrNameLst>
                                          <p:attrName>ppt_w</p:attrName>
                                        </p:attrNameLst>
                                      </p:cBhvr>
                                      <p:tavLst>
                                        <p:tav tm="0">
                                          <p:val>
                                            <p:fltVal val="0"/>
                                          </p:val>
                                        </p:tav>
                                        <p:tav tm="100000">
                                          <p:val>
                                            <p:strVal val="#ppt_w"/>
                                          </p:val>
                                        </p:tav>
                                      </p:tavLst>
                                    </p:anim>
                                    <p:anim calcmode="lin" valueType="num">
                                      <p:cBhvr>
                                        <p:cTn id="8" dur="250" fill="hold"/>
                                        <p:tgtEl>
                                          <p:spTgt spid="13"/>
                                        </p:tgtEl>
                                        <p:attrNameLst>
                                          <p:attrName>ppt_h</p:attrName>
                                        </p:attrNameLst>
                                      </p:cBhvr>
                                      <p:tavLst>
                                        <p:tav tm="0">
                                          <p:val>
                                            <p:fltVal val="0"/>
                                          </p:val>
                                        </p:tav>
                                        <p:tav tm="100000">
                                          <p:val>
                                            <p:strVal val="#ppt_h"/>
                                          </p:val>
                                        </p:tav>
                                      </p:tavLst>
                                    </p:anim>
                                    <p:animEffect transition="in" filter="fade">
                                      <p:cBhvr>
                                        <p:cTn id="9" dur="250"/>
                                        <p:tgtEl>
                                          <p:spTgt spid="13"/>
                                        </p:tgtEl>
                                      </p:cBhvr>
                                    </p:animEffect>
                                    <p:anim calcmode="lin" valueType="num">
                                      <p:cBhvr>
                                        <p:cTn id="10" dur="250" fill="hold"/>
                                        <p:tgtEl>
                                          <p:spTgt spid="13"/>
                                        </p:tgtEl>
                                        <p:attrNameLst>
                                          <p:attrName>ppt_x</p:attrName>
                                        </p:attrNameLst>
                                      </p:cBhvr>
                                      <p:tavLst>
                                        <p:tav tm="0">
                                          <p:val>
                                            <p:fltVal val="0.5"/>
                                          </p:val>
                                        </p:tav>
                                        <p:tav tm="100000">
                                          <p:val>
                                            <p:strVal val="#ppt_x"/>
                                          </p:val>
                                        </p:tav>
                                      </p:tavLst>
                                    </p:anim>
                                    <p:anim calcmode="lin" valueType="num">
                                      <p:cBhvr>
                                        <p:cTn id="11" dur="250" fill="hold"/>
                                        <p:tgtEl>
                                          <p:spTgt spid="13"/>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100"/>
                                  </p:stCondLst>
                                  <p:childTnLst>
                                    <p:set>
                                      <p:cBhvr>
                                        <p:cTn id="13" dur="1" fill="hold">
                                          <p:stCondLst>
                                            <p:cond delay="0"/>
                                          </p:stCondLst>
                                        </p:cTn>
                                        <p:tgtEl>
                                          <p:spTgt spid="10"/>
                                        </p:tgtEl>
                                        <p:attrNameLst>
                                          <p:attrName>style.visibility</p:attrName>
                                        </p:attrNameLst>
                                      </p:cBhvr>
                                      <p:to>
                                        <p:strVal val="visible"/>
                                      </p:to>
                                    </p:set>
                                    <p:anim calcmode="lin" valueType="num">
                                      <p:cBhvr>
                                        <p:cTn id="14" dur="250" fill="hold"/>
                                        <p:tgtEl>
                                          <p:spTgt spid="10"/>
                                        </p:tgtEl>
                                        <p:attrNameLst>
                                          <p:attrName>ppt_w</p:attrName>
                                        </p:attrNameLst>
                                      </p:cBhvr>
                                      <p:tavLst>
                                        <p:tav tm="0">
                                          <p:val>
                                            <p:fltVal val="0"/>
                                          </p:val>
                                        </p:tav>
                                        <p:tav tm="100000">
                                          <p:val>
                                            <p:strVal val="#ppt_w"/>
                                          </p:val>
                                        </p:tav>
                                      </p:tavLst>
                                    </p:anim>
                                    <p:anim calcmode="lin" valueType="num">
                                      <p:cBhvr>
                                        <p:cTn id="15" dur="250" fill="hold"/>
                                        <p:tgtEl>
                                          <p:spTgt spid="10"/>
                                        </p:tgtEl>
                                        <p:attrNameLst>
                                          <p:attrName>ppt_h</p:attrName>
                                        </p:attrNameLst>
                                      </p:cBhvr>
                                      <p:tavLst>
                                        <p:tav tm="0">
                                          <p:val>
                                            <p:fltVal val="0"/>
                                          </p:val>
                                        </p:tav>
                                        <p:tav tm="100000">
                                          <p:val>
                                            <p:strVal val="#ppt_h"/>
                                          </p:val>
                                        </p:tav>
                                      </p:tavLst>
                                    </p:anim>
                                    <p:animEffect transition="in" filter="fade">
                                      <p:cBhvr>
                                        <p:cTn id="16" dur="250"/>
                                        <p:tgtEl>
                                          <p:spTgt spid="10"/>
                                        </p:tgtEl>
                                      </p:cBhvr>
                                    </p:animEffect>
                                    <p:anim calcmode="lin" valueType="num">
                                      <p:cBhvr>
                                        <p:cTn id="17" dur="250" fill="hold"/>
                                        <p:tgtEl>
                                          <p:spTgt spid="10"/>
                                        </p:tgtEl>
                                        <p:attrNameLst>
                                          <p:attrName>ppt_x</p:attrName>
                                        </p:attrNameLst>
                                      </p:cBhvr>
                                      <p:tavLst>
                                        <p:tav tm="0">
                                          <p:val>
                                            <p:fltVal val="0.5"/>
                                          </p:val>
                                        </p:tav>
                                        <p:tav tm="100000">
                                          <p:val>
                                            <p:strVal val="#ppt_x"/>
                                          </p:val>
                                        </p:tav>
                                      </p:tavLst>
                                    </p:anim>
                                    <p:anim calcmode="lin" valueType="num">
                                      <p:cBhvr>
                                        <p:cTn id="18" dur="250" fill="hold"/>
                                        <p:tgtEl>
                                          <p:spTgt spid="10"/>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200"/>
                                  </p:stCondLst>
                                  <p:childTnLst>
                                    <p:set>
                                      <p:cBhvr>
                                        <p:cTn id="20" dur="1" fill="hold">
                                          <p:stCondLst>
                                            <p:cond delay="0"/>
                                          </p:stCondLst>
                                        </p:cTn>
                                        <p:tgtEl>
                                          <p:spTgt spid="11"/>
                                        </p:tgtEl>
                                        <p:attrNameLst>
                                          <p:attrName>style.visibility</p:attrName>
                                        </p:attrNameLst>
                                      </p:cBhvr>
                                      <p:to>
                                        <p:strVal val="visible"/>
                                      </p:to>
                                    </p:set>
                                    <p:anim calcmode="lin" valueType="num">
                                      <p:cBhvr>
                                        <p:cTn id="21" dur="250" fill="hold"/>
                                        <p:tgtEl>
                                          <p:spTgt spid="11"/>
                                        </p:tgtEl>
                                        <p:attrNameLst>
                                          <p:attrName>ppt_w</p:attrName>
                                        </p:attrNameLst>
                                      </p:cBhvr>
                                      <p:tavLst>
                                        <p:tav tm="0">
                                          <p:val>
                                            <p:fltVal val="0"/>
                                          </p:val>
                                        </p:tav>
                                        <p:tav tm="100000">
                                          <p:val>
                                            <p:strVal val="#ppt_w"/>
                                          </p:val>
                                        </p:tav>
                                      </p:tavLst>
                                    </p:anim>
                                    <p:anim calcmode="lin" valueType="num">
                                      <p:cBhvr>
                                        <p:cTn id="22" dur="250" fill="hold"/>
                                        <p:tgtEl>
                                          <p:spTgt spid="11"/>
                                        </p:tgtEl>
                                        <p:attrNameLst>
                                          <p:attrName>ppt_h</p:attrName>
                                        </p:attrNameLst>
                                      </p:cBhvr>
                                      <p:tavLst>
                                        <p:tav tm="0">
                                          <p:val>
                                            <p:fltVal val="0"/>
                                          </p:val>
                                        </p:tav>
                                        <p:tav tm="100000">
                                          <p:val>
                                            <p:strVal val="#ppt_h"/>
                                          </p:val>
                                        </p:tav>
                                      </p:tavLst>
                                    </p:anim>
                                    <p:animEffect transition="in" filter="fade">
                                      <p:cBhvr>
                                        <p:cTn id="23" dur="250"/>
                                        <p:tgtEl>
                                          <p:spTgt spid="11"/>
                                        </p:tgtEl>
                                      </p:cBhvr>
                                    </p:animEffect>
                                    <p:anim calcmode="lin" valueType="num">
                                      <p:cBhvr>
                                        <p:cTn id="24" dur="250" fill="hold"/>
                                        <p:tgtEl>
                                          <p:spTgt spid="11"/>
                                        </p:tgtEl>
                                        <p:attrNameLst>
                                          <p:attrName>ppt_x</p:attrName>
                                        </p:attrNameLst>
                                      </p:cBhvr>
                                      <p:tavLst>
                                        <p:tav tm="0">
                                          <p:val>
                                            <p:fltVal val="0.5"/>
                                          </p:val>
                                        </p:tav>
                                        <p:tav tm="100000">
                                          <p:val>
                                            <p:strVal val="#ppt_x"/>
                                          </p:val>
                                        </p:tav>
                                      </p:tavLst>
                                    </p:anim>
                                    <p:anim calcmode="lin" valueType="num">
                                      <p:cBhvr>
                                        <p:cTn id="25" dur="250" fill="hold"/>
                                        <p:tgtEl>
                                          <p:spTgt spid="11"/>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300"/>
                                  </p:stCondLst>
                                  <p:childTnLst>
                                    <p:set>
                                      <p:cBhvr>
                                        <p:cTn id="27" dur="1" fill="hold">
                                          <p:stCondLst>
                                            <p:cond delay="0"/>
                                          </p:stCondLst>
                                        </p:cTn>
                                        <p:tgtEl>
                                          <p:spTgt spid="15"/>
                                        </p:tgtEl>
                                        <p:attrNameLst>
                                          <p:attrName>style.visibility</p:attrName>
                                        </p:attrNameLst>
                                      </p:cBhvr>
                                      <p:to>
                                        <p:strVal val="visible"/>
                                      </p:to>
                                    </p:set>
                                    <p:anim calcmode="lin" valueType="num">
                                      <p:cBhvr>
                                        <p:cTn id="28" dur="250" fill="hold"/>
                                        <p:tgtEl>
                                          <p:spTgt spid="15"/>
                                        </p:tgtEl>
                                        <p:attrNameLst>
                                          <p:attrName>ppt_w</p:attrName>
                                        </p:attrNameLst>
                                      </p:cBhvr>
                                      <p:tavLst>
                                        <p:tav tm="0">
                                          <p:val>
                                            <p:fltVal val="0"/>
                                          </p:val>
                                        </p:tav>
                                        <p:tav tm="100000">
                                          <p:val>
                                            <p:strVal val="#ppt_w"/>
                                          </p:val>
                                        </p:tav>
                                      </p:tavLst>
                                    </p:anim>
                                    <p:anim calcmode="lin" valueType="num">
                                      <p:cBhvr>
                                        <p:cTn id="29" dur="250" fill="hold"/>
                                        <p:tgtEl>
                                          <p:spTgt spid="15"/>
                                        </p:tgtEl>
                                        <p:attrNameLst>
                                          <p:attrName>ppt_h</p:attrName>
                                        </p:attrNameLst>
                                      </p:cBhvr>
                                      <p:tavLst>
                                        <p:tav tm="0">
                                          <p:val>
                                            <p:fltVal val="0"/>
                                          </p:val>
                                        </p:tav>
                                        <p:tav tm="100000">
                                          <p:val>
                                            <p:strVal val="#ppt_h"/>
                                          </p:val>
                                        </p:tav>
                                      </p:tavLst>
                                    </p:anim>
                                    <p:animEffect transition="in" filter="fade">
                                      <p:cBhvr>
                                        <p:cTn id="30" dur="250"/>
                                        <p:tgtEl>
                                          <p:spTgt spid="15"/>
                                        </p:tgtEl>
                                      </p:cBhvr>
                                    </p:animEffect>
                                    <p:anim calcmode="lin" valueType="num">
                                      <p:cBhvr>
                                        <p:cTn id="31" dur="250" fill="hold"/>
                                        <p:tgtEl>
                                          <p:spTgt spid="15"/>
                                        </p:tgtEl>
                                        <p:attrNameLst>
                                          <p:attrName>ppt_x</p:attrName>
                                        </p:attrNameLst>
                                      </p:cBhvr>
                                      <p:tavLst>
                                        <p:tav tm="0">
                                          <p:val>
                                            <p:fltVal val="0.5"/>
                                          </p:val>
                                        </p:tav>
                                        <p:tav tm="100000">
                                          <p:val>
                                            <p:strVal val="#ppt_x"/>
                                          </p:val>
                                        </p:tav>
                                      </p:tavLst>
                                    </p:anim>
                                    <p:anim calcmode="lin" valueType="num">
                                      <p:cBhvr>
                                        <p:cTn id="32" dur="250" fill="hold"/>
                                        <p:tgtEl>
                                          <p:spTgt spid="15"/>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100"/>
                                  </p:stCondLst>
                                  <p:childTnLst>
                                    <p:set>
                                      <p:cBhvr>
                                        <p:cTn id="34" dur="1" fill="hold">
                                          <p:stCondLst>
                                            <p:cond delay="0"/>
                                          </p:stCondLst>
                                        </p:cTn>
                                        <p:tgtEl>
                                          <p:spTgt spid="14"/>
                                        </p:tgtEl>
                                        <p:attrNameLst>
                                          <p:attrName>style.visibility</p:attrName>
                                        </p:attrNameLst>
                                      </p:cBhvr>
                                      <p:to>
                                        <p:strVal val="visible"/>
                                      </p:to>
                                    </p:set>
                                    <p:anim calcmode="lin" valueType="num">
                                      <p:cBhvr>
                                        <p:cTn id="35" dur="250" fill="hold"/>
                                        <p:tgtEl>
                                          <p:spTgt spid="14"/>
                                        </p:tgtEl>
                                        <p:attrNameLst>
                                          <p:attrName>ppt_w</p:attrName>
                                        </p:attrNameLst>
                                      </p:cBhvr>
                                      <p:tavLst>
                                        <p:tav tm="0">
                                          <p:val>
                                            <p:fltVal val="0"/>
                                          </p:val>
                                        </p:tav>
                                        <p:tav tm="100000">
                                          <p:val>
                                            <p:strVal val="#ppt_w"/>
                                          </p:val>
                                        </p:tav>
                                      </p:tavLst>
                                    </p:anim>
                                    <p:anim calcmode="lin" valueType="num">
                                      <p:cBhvr>
                                        <p:cTn id="36" dur="250" fill="hold"/>
                                        <p:tgtEl>
                                          <p:spTgt spid="14"/>
                                        </p:tgtEl>
                                        <p:attrNameLst>
                                          <p:attrName>ppt_h</p:attrName>
                                        </p:attrNameLst>
                                      </p:cBhvr>
                                      <p:tavLst>
                                        <p:tav tm="0">
                                          <p:val>
                                            <p:fltVal val="0"/>
                                          </p:val>
                                        </p:tav>
                                        <p:tav tm="100000">
                                          <p:val>
                                            <p:strVal val="#ppt_h"/>
                                          </p:val>
                                        </p:tav>
                                      </p:tavLst>
                                    </p:anim>
                                    <p:animEffect transition="in" filter="fade">
                                      <p:cBhvr>
                                        <p:cTn id="37" dur="250"/>
                                        <p:tgtEl>
                                          <p:spTgt spid="14"/>
                                        </p:tgtEl>
                                      </p:cBhvr>
                                    </p:animEffect>
                                    <p:anim calcmode="lin" valueType="num">
                                      <p:cBhvr>
                                        <p:cTn id="38" dur="250" fill="hold"/>
                                        <p:tgtEl>
                                          <p:spTgt spid="14"/>
                                        </p:tgtEl>
                                        <p:attrNameLst>
                                          <p:attrName>ppt_x</p:attrName>
                                        </p:attrNameLst>
                                      </p:cBhvr>
                                      <p:tavLst>
                                        <p:tav tm="0">
                                          <p:val>
                                            <p:fltVal val="0.5"/>
                                          </p:val>
                                        </p:tav>
                                        <p:tav tm="100000">
                                          <p:val>
                                            <p:strVal val="#ppt_x"/>
                                          </p:val>
                                        </p:tav>
                                      </p:tavLst>
                                    </p:anim>
                                    <p:anim calcmode="lin" valueType="num">
                                      <p:cBhvr>
                                        <p:cTn id="39" dur="250" fill="hold"/>
                                        <p:tgtEl>
                                          <p:spTgt spid="14"/>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200"/>
                                  </p:stCondLst>
                                  <p:childTnLst>
                                    <p:set>
                                      <p:cBhvr>
                                        <p:cTn id="41" dur="1" fill="hold">
                                          <p:stCondLst>
                                            <p:cond delay="0"/>
                                          </p:stCondLst>
                                        </p:cTn>
                                        <p:tgtEl>
                                          <p:spTgt spid="12"/>
                                        </p:tgtEl>
                                        <p:attrNameLst>
                                          <p:attrName>style.visibility</p:attrName>
                                        </p:attrNameLst>
                                      </p:cBhvr>
                                      <p:to>
                                        <p:strVal val="visible"/>
                                      </p:to>
                                    </p:set>
                                    <p:anim calcmode="lin" valueType="num">
                                      <p:cBhvr>
                                        <p:cTn id="42" dur="250" fill="hold"/>
                                        <p:tgtEl>
                                          <p:spTgt spid="12"/>
                                        </p:tgtEl>
                                        <p:attrNameLst>
                                          <p:attrName>ppt_w</p:attrName>
                                        </p:attrNameLst>
                                      </p:cBhvr>
                                      <p:tavLst>
                                        <p:tav tm="0">
                                          <p:val>
                                            <p:fltVal val="0"/>
                                          </p:val>
                                        </p:tav>
                                        <p:tav tm="100000">
                                          <p:val>
                                            <p:strVal val="#ppt_w"/>
                                          </p:val>
                                        </p:tav>
                                      </p:tavLst>
                                    </p:anim>
                                    <p:anim calcmode="lin" valueType="num">
                                      <p:cBhvr>
                                        <p:cTn id="43" dur="250" fill="hold"/>
                                        <p:tgtEl>
                                          <p:spTgt spid="12"/>
                                        </p:tgtEl>
                                        <p:attrNameLst>
                                          <p:attrName>ppt_h</p:attrName>
                                        </p:attrNameLst>
                                      </p:cBhvr>
                                      <p:tavLst>
                                        <p:tav tm="0">
                                          <p:val>
                                            <p:fltVal val="0"/>
                                          </p:val>
                                        </p:tav>
                                        <p:tav tm="100000">
                                          <p:val>
                                            <p:strVal val="#ppt_h"/>
                                          </p:val>
                                        </p:tav>
                                      </p:tavLst>
                                    </p:anim>
                                    <p:animEffect transition="in" filter="fade">
                                      <p:cBhvr>
                                        <p:cTn id="44" dur="250"/>
                                        <p:tgtEl>
                                          <p:spTgt spid="12"/>
                                        </p:tgtEl>
                                      </p:cBhvr>
                                    </p:animEffect>
                                    <p:anim calcmode="lin" valueType="num">
                                      <p:cBhvr>
                                        <p:cTn id="45" dur="250" fill="hold"/>
                                        <p:tgtEl>
                                          <p:spTgt spid="12"/>
                                        </p:tgtEl>
                                        <p:attrNameLst>
                                          <p:attrName>ppt_x</p:attrName>
                                        </p:attrNameLst>
                                      </p:cBhvr>
                                      <p:tavLst>
                                        <p:tav tm="0">
                                          <p:val>
                                            <p:fltVal val="0.5"/>
                                          </p:val>
                                        </p:tav>
                                        <p:tav tm="100000">
                                          <p:val>
                                            <p:strVal val="#ppt_x"/>
                                          </p:val>
                                        </p:tav>
                                      </p:tavLst>
                                    </p:anim>
                                    <p:anim calcmode="lin" valueType="num">
                                      <p:cBhvr>
                                        <p:cTn id="46" dur="250" fill="hold"/>
                                        <p:tgtEl>
                                          <p:spTgt spid="12"/>
                                        </p:tgtEl>
                                        <p:attrNameLst>
                                          <p:attrName>ppt_y</p:attrName>
                                        </p:attrNameLst>
                                      </p:cBhvr>
                                      <p:tavLst>
                                        <p:tav tm="0">
                                          <p:val>
                                            <p:fltVal val="0.5"/>
                                          </p:val>
                                        </p:tav>
                                        <p:tav tm="100000">
                                          <p:val>
                                            <p:strVal val="#ppt_y"/>
                                          </p:val>
                                        </p:tav>
                                      </p:tavLst>
                                    </p:anim>
                                  </p:childTnLst>
                                </p:cTn>
                              </p:par>
                              <p:par>
                                <p:cTn id="47" presetID="53" presetClass="entr" presetSubtype="528"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 calcmode="lin" valueType="num">
                                      <p:cBhvr>
                                        <p:cTn id="49" dur="250" fill="hold"/>
                                        <p:tgtEl>
                                          <p:spTgt spid="16"/>
                                        </p:tgtEl>
                                        <p:attrNameLst>
                                          <p:attrName>ppt_w</p:attrName>
                                        </p:attrNameLst>
                                      </p:cBhvr>
                                      <p:tavLst>
                                        <p:tav tm="0">
                                          <p:val>
                                            <p:fltVal val="0"/>
                                          </p:val>
                                        </p:tav>
                                        <p:tav tm="100000">
                                          <p:val>
                                            <p:strVal val="#ppt_w"/>
                                          </p:val>
                                        </p:tav>
                                      </p:tavLst>
                                    </p:anim>
                                    <p:anim calcmode="lin" valueType="num">
                                      <p:cBhvr>
                                        <p:cTn id="50" dur="250" fill="hold"/>
                                        <p:tgtEl>
                                          <p:spTgt spid="16"/>
                                        </p:tgtEl>
                                        <p:attrNameLst>
                                          <p:attrName>ppt_h</p:attrName>
                                        </p:attrNameLst>
                                      </p:cBhvr>
                                      <p:tavLst>
                                        <p:tav tm="0">
                                          <p:val>
                                            <p:fltVal val="0"/>
                                          </p:val>
                                        </p:tav>
                                        <p:tav tm="100000">
                                          <p:val>
                                            <p:strVal val="#ppt_h"/>
                                          </p:val>
                                        </p:tav>
                                      </p:tavLst>
                                    </p:anim>
                                    <p:animEffect transition="in" filter="fade">
                                      <p:cBhvr>
                                        <p:cTn id="51" dur="250"/>
                                        <p:tgtEl>
                                          <p:spTgt spid="16"/>
                                        </p:tgtEl>
                                      </p:cBhvr>
                                    </p:animEffect>
                                    <p:anim calcmode="lin" valueType="num">
                                      <p:cBhvr>
                                        <p:cTn id="52" dur="250" fill="hold"/>
                                        <p:tgtEl>
                                          <p:spTgt spid="16"/>
                                        </p:tgtEl>
                                        <p:attrNameLst>
                                          <p:attrName>ppt_x</p:attrName>
                                        </p:attrNameLst>
                                      </p:cBhvr>
                                      <p:tavLst>
                                        <p:tav tm="0">
                                          <p:val>
                                            <p:fltVal val="0.5"/>
                                          </p:val>
                                        </p:tav>
                                        <p:tav tm="100000">
                                          <p:val>
                                            <p:strVal val="#ppt_x"/>
                                          </p:val>
                                        </p:tav>
                                      </p:tavLst>
                                    </p:anim>
                                    <p:anim calcmode="lin" valueType="num">
                                      <p:cBhvr>
                                        <p:cTn id="53" dur="250" fill="hold"/>
                                        <p:tgtEl>
                                          <p:spTgt spid="16"/>
                                        </p:tgtEl>
                                        <p:attrNameLst>
                                          <p:attrName>ppt_y</p:attrName>
                                        </p:attrNameLst>
                                      </p:cBhvr>
                                      <p:tavLst>
                                        <p:tav tm="0">
                                          <p:val>
                                            <p:fltVal val="0.5"/>
                                          </p:val>
                                        </p:tav>
                                        <p:tav tm="100000">
                                          <p:val>
                                            <p:strVal val="#ppt_y"/>
                                          </p:val>
                                        </p:tav>
                                      </p:tavLst>
                                    </p:anim>
                                  </p:childTnLst>
                                </p:cTn>
                              </p:par>
                              <p:par>
                                <p:cTn id="54" presetID="41" presetClass="entr" presetSubtype="0" fill="hold" grpId="0" nodeType="withEffect">
                                  <p:stCondLst>
                                    <p:cond delay="250"/>
                                  </p:stCondLst>
                                  <p:iterate type="lt">
                                    <p:tmPct val="10000"/>
                                  </p:iterate>
                                  <p:childTnLst>
                                    <p:set>
                                      <p:cBhvr>
                                        <p:cTn id="55" dur="1" fill="hold">
                                          <p:stCondLst>
                                            <p:cond delay="0"/>
                                          </p:stCondLst>
                                        </p:cTn>
                                        <p:tgtEl>
                                          <p:spTgt spid="2"/>
                                        </p:tgtEl>
                                        <p:attrNameLst>
                                          <p:attrName>style.visibility</p:attrName>
                                        </p:attrNameLst>
                                      </p:cBhvr>
                                      <p:to>
                                        <p:strVal val="visible"/>
                                      </p:to>
                                    </p:set>
                                    <p:anim calcmode="lin" valueType="num">
                                      <p:cBhvr>
                                        <p:cTn id="56" dur="25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57" dur="250" fill="hold"/>
                                        <p:tgtEl>
                                          <p:spTgt spid="2"/>
                                        </p:tgtEl>
                                        <p:attrNameLst>
                                          <p:attrName>ppt_y</p:attrName>
                                        </p:attrNameLst>
                                      </p:cBhvr>
                                      <p:tavLst>
                                        <p:tav tm="0">
                                          <p:val>
                                            <p:strVal val="#ppt_y"/>
                                          </p:val>
                                        </p:tav>
                                        <p:tav tm="100000">
                                          <p:val>
                                            <p:strVal val="#ppt_y"/>
                                          </p:val>
                                        </p:tav>
                                      </p:tavLst>
                                    </p:anim>
                                    <p:anim calcmode="lin" valueType="num">
                                      <p:cBhvr>
                                        <p:cTn id="58" dur="25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59" dur="25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60" dur="250" tmFilter="0,0; .5, 1; 1, 1"/>
                                        <p:tgtEl>
                                          <p:spTgt spid="2"/>
                                        </p:tgtEl>
                                      </p:cBhvr>
                                    </p:animEffect>
                                  </p:childTnLst>
                                </p:cTn>
                              </p:par>
                              <p:par>
                                <p:cTn id="61" presetID="41" presetClass="entr" presetSubtype="0" fill="hold" grpId="0" nodeType="withEffect">
                                  <p:stCondLst>
                                    <p:cond delay="250"/>
                                  </p:stCondLst>
                                  <p:iterate type="lt">
                                    <p:tmPct val="10000"/>
                                  </p:iterate>
                                  <p:childTnLst>
                                    <p:set>
                                      <p:cBhvr>
                                        <p:cTn id="62" dur="1" fill="hold">
                                          <p:stCondLst>
                                            <p:cond delay="0"/>
                                          </p:stCondLst>
                                        </p:cTn>
                                        <p:tgtEl>
                                          <p:spTgt spid="3"/>
                                        </p:tgtEl>
                                        <p:attrNameLst>
                                          <p:attrName>style.visibility</p:attrName>
                                        </p:attrNameLst>
                                      </p:cBhvr>
                                      <p:to>
                                        <p:strVal val="visible"/>
                                      </p:to>
                                    </p:set>
                                    <p:anim calcmode="lin" valueType="num">
                                      <p:cBhvr>
                                        <p:cTn id="63" dur="25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64" dur="250" fill="hold"/>
                                        <p:tgtEl>
                                          <p:spTgt spid="3"/>
                                        </p:tgtEl>
                                        <p:attrNameLst>
                                          <p:attrName>ppt_y</p:attrName>
                                        </p:attrNameLst>
                                      </p:cBhvr>
                                      <p:tavLst>
                                        <p:tav tm="0">
                                          <p:val>
                                            <p:strVal val="#ppt_y"/>
                                          </p:val>
                                        </p:tav>
                                        <p:tav tm="100000">
                                          <p:val>
                                            <p:strVal val="#ppt_y"/>
                                          </p:val>
                                        </p:tav>
                                      </p:tavLst>
                                    </p:anim>
                                    <p:anim calcmode="lin" valueType="num">
                                      <p:cBhvr>
                                        <p:cTn id="65" dur="25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66" dur="25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67" dur="250" tmFilter="0,0; .5, 1; 1, 1"/>
                                        <p:tgtEl>
                                          <p:spTgt spid="3"/>
                                        </p:tgtEl>
                                      </p:cBhvr>
                                    </p:animEffect>
                                  </p:childTnLst>
                                </p:cTn>
                              </p:par>
                              <p:par>
                                <p:cTn id="68" presetID="41" presetClass="entr" presetSubtype="0" fill="hold" grpId="0" nodeType="withEffect">
                                  <p:stCondLst>
                                    <p:cond delay="250"/>
                                  </p:stCondLst>
                                  <p:iterate type="lt">
                                    <p:tmPct val="10000"/>
                                  </p:iterate>
                                  <p:childTnLst>
                                    <p:set>
                                      <p:cBhvr>
                                        <p:cTn id="69" dur="1" fill="hold">
                                          <p:stCondLst>
                                            <p:cond delay="0"/>
                                          </p:stCondLst>
                                        </p:cTn>
                                        <p:tgtEl>
                                          <p:spTgt spid="4"/>
                                        </p:tgtEl>
                                        <p:attrNameLst>
                                          <p:attrName>style.visibility</p:attrName>
                                        </p:attrNameLst>
                                      </p:cBhvr>
                                      <p:to>
                                        <p:strVal val="visible"/>
                                      </p:to>
                                    </p:set>
                                    <p:anim calcmode="lin" valueType="num">
                                      <p:cBhvr>
                                        <p:cTn id="70" dur="25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71" dur="250" fill="hold"/>
                                        <p:tgtEl>
                                          <p:spTgt spid="4"/>
                                        </p:tgtEl>
                                        <p:attrNameLst>
                                          <p:attrName>ppt_y</p:attrName>
                                        </p:attrNameLst>
                                      </p:cBhvr>
                                      <p:tavLst>
                                        <p:tav tm="0">
                                          <p:val>
                                            <p:strVal val="#ppt_y"/>
                                          </p:val>
                                        </p:tav>
                                        <p:tav tm="100000">
                                          <p:val>
                                            <p:strVal val="#ppt_y"/>
                                          </p:val>
                                        </p:tav>
                                      </p:tavLst>
                                    </p:anim>
                                    <p:anim calcmode="lin" valueType="num">
                                      <p:cBhvr>
                                        <p:cTn id="72" dur="25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73" dur="25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74" dur="250" tmFilter="0,0; .5, 1; 1, 1"/>
                                        <p:tgtEl>
                                          <p:spTgt spid="4"/>
                                        </p:tgtEl>
                                      </p:cBhvr>
                                    </p:animEffect>
                                  </p:childTnLst>
                                </p:cTn>
                              </p:par>
                              <p:par>
                                <p:cTn id="75" presetID="41" presetClass="entr" presetSubtype="0" fill="hold" grpId="0" nodeType="withEffect">
                                  <p:stCondLst>
                                    <p:cond delay="250"/>
                                  </p:stCondLst>
                                  <p:iterate type="lt">
                                    <p:tmPct val="10000"/>
                                  </p:iterate>
                                  <p:childTnLst>
                                    <p:set>
                                      <p:cBhvr>
                                        <p:cTn id="76" dur="1" fill="hold">
                                          <p:stCondLst>
                                            <p:cond delay="0"/>
                                          </p:stCondLst>
                                        </p:cTn>
                                        <p:tgtEl>
                                          <p:spTgt spid="5"/>
                                        </p:tgtEl>
                                        <p:attrNameLst>
                                          <p:attrName>style.visibility</p:attrName>
                                        </p:attrNameLst>
                                      </p:cBhvr>
                                      <p:to>
                                        <p:strVal val="visible"/>
                                      </p:to>
                                    </p:set>
                                    <p:anim calcmode="lin" valueType="num">
                                      <p:cBhvr>
                                        <p:cTn id="77" dur="25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78" dur="250" fill="hold"/>
                                        <p:tgtEl>
                                          <p:spTgt spid="5"/>
                                        </p:tgtEl>
                                        <p:attrNameLst>
                                          <p:attrName>ppt_y</p:attrName>
                                        </p:attrNameLst>
                                      </p:cBhvr>
                                      <p:tavLst>
                                        <p:tav tm="0">
                                          <p:val>
                                            <p:strVal val="#ppt_y"/>
                                          </p:val>
                                        </p:tav>
                                        <p:tav tm="100000">
                                          <p:val>
                                            <p:strVal val="#ppt_y"/>
                                          </p:val>
                                        </p:tav>
                                      </p:tavLst>
                                    </p:anim>
                                    <p:anim calcmode="lin" valueType="num">
                                      <p:cBhvr>
                                        <p:cTn id="79" dur="25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80" dur="25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81" dur="250" tmFilter="0,0; .5, 1; 1, 1"/>
                                        <p:tgtEl>
                                          <p:spTgt spid="5"/>
                                        </p:tgtEl>
                                      </p:cBhvr>
                                    </p:animEffect>
                                  </p:childTnLst>
                                </p:cTn>
                              </p:par>
                              <p:par>
                                <p:cTn id="82" presetID="41" presetClass="entr" presetSubtype="0" fill="hold" grpId="0" nodeType="withEffect">
                                  <p:stCondLst>
                                    <p:cond delay="250"/>
                                  </p:stCondLst>
                                  <p:iterate type="lt">
                                    <p:tmPct val="10000"/>
                                  </p:iterate>
                                  <p:childTnLst>
                                    <p:set>
                                      <p:cBhvr>
                                        <p:cTn id="83" dur="1" fill="hold">
                                          <p:stCondLst>
                                            <p:cond delay="0"/>
                                          </p:stCondLst>
                                        </p:cTn>
                                        <p:tgtEl>
                                          <p:spTgt spid="6"/>
                                        </p:tgtEl>
                                        <p:attrNameLst>
                                          <p:attrName>style.visibility</p:attrName>
                                        </p:attrNameLst>
                                      </p:cBhvr>
                                      <p:to>
                                        <p:strVal val="visible"/>
                                      </p:to>
                                    </p:set>
                                    <p:anim calcmode="lin" valueType="num">
                                      <p:cBhvr>
                                        <p:cTn id="84" dur="25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5" dur="250" fill="hold"/>
                                        <p:tgtEl>
                                          <p:spTgt spid="6"/>
                                        </p:tgtEl>
                                        <p:attrNameLst>
                                          <p:attrName>ppt_y</p:attrName>
                                        </p:attrNameLst>
                                      </p:cBhvr>
                                      <p:tavLst>
                                        <p:tav tm="0">
                                          <p:val>
                                            <p:strVal val="#ppt_y"/>
                                          </p:val>
                                        </p:tav>
                                        <p:tav tm="100000">
                                          <p:val>
                                            <p:strVal val="#ppt_y"/>
                                          </p:val>
                                        </p:tav>
                                      </p:tavLst>
                                    </p:anim>
                                    <p:anim calcmode="lin" valueType="num">
                                      <p:cBhvr>
                                        <p:cTn id="86" dur="25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87" dur="25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88" dur="250" tmFilter="0,0; .5, 1; 1, 1"/>
                                        <p:tgtEl>
                                          <p:spTgt spid="6"/>
                                        </p:tgtEl>
                                      </p:cBhvr>
                                    </p:animEffect>
                                  </p:childTnLst>
                                </p:cTn>
                              </p:par>
                              <p:par>
                                <p:cTn id="89" presetID="41" presetClass="entr" presetSubtype="0" fill="hold" grpId="0" nodeType="withEffect">
                                  <p:stCondLst>
                                    <p:cond delay="250"/>
                                  </p:stCondLst>
                                  <p:iterate type="lt">
                                    <p:tmPct val="10000"/>
                                  </p:iterate>
                                  <p:childTnLst>
                                    <p:set>
                                      <p:cBhvr>
                                        <p:cTn id="90" dur="1" fill="hold">
                                          <p:stCondLst>
                                            <p:cond delay="0"/>
                                          </p:stCondLst>
                                        </p:cTn>
                                        <p:tgtEl>
                                          <p:spTgt spid="7"/>
                                        </p:tgtEl>
                                        <p:attrNameLst>
                                          <p:attrName>style.visibility</p:attrName>
                                        </p:attrNameLst>
                                      </p:cBhvr>
                                      <p:to>
                                        <p:strVal val="visible"/>
                                      </p:to>
                                    </p:set>
                                    <p:anim calcmode="lin" valueType="num">
                                      <p:cBhvr>
                                        <p:cTn id="91" dur="25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92" dur="250" fill="hold"/>
                                        <p:tgtEl>
                                          <p:spTgt spid="7"/>
                                        </p:tgtEl>
                                        <p:attrNameLst>
                                          <p:attrName>ppt_y</p:attrName>
                                        </p:attrNameLst>
                                      </p:cBhvr>
                                      <p:tavLst>
                                        <p:tav tm="0">
                                          <p:val>
                                            <p:strVal val="#ppt_y"/>
                                          </p:val>
                                        </p:tav>
                                        <p:tav tm="100000">
                                          <p:val>
                                            <p:strVal val="#ppt_y"/>
                                          </p:val>
                                        </p:tav>
                                      </p:tavLst>
                                    </p:anim>
                                    <p:anim calcmode="lin" valueType="num">
                                      <p:cBhvr>
                                        <p:cTn id="93" dur="25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94" dur="25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95" dur="250" tmFilter="0,0; .5, 1; 1, 1"/>
                                        <p:tgtEl>
                                          <p:spTgt spid="7"/>
                                        </p:tgtEl>
                                      </p:cBhvr>
                                    </p:animEffect>
                                  </p:childTnLst>
                                </p:cTn>
                              </p:par>
                              <p:par>
                                <p:cTn id="96" presetID="41" presetClass="entr" presetSubtype="0" fill="hold" grpId="0" nodeType="withEffect">
                                  <p:stCondLst>
                                    <p:cond delay="250"/>
                                  </p:stCondLst>
                                  <p:iterate type="lt">
                                    <p:tmPct val="10000"/>
                                  </p:iterate>
                                  <p:childTnLst>
                                    <p:set>
                                      <p:cBhvr>
                                        <p:cTn id="97" dur="1" fill="hold">
                                          <p:stCondLst>
                                            <p:cond delay="0"/>
                                          </p:stCondLst>
                                        </p:cTn>
                                        <p:tgtEl>
                                          <p:spTgt spid="8"/>
                                        </p:tgtEl>
                                        <p:attrNameLst>
                                          <p:attrName>style.visibility</p:attrName>
                                        </p:attrNameLst>
                                      </p:cBhvr>
                                      <p:to>
                                        <p:strVal val="visible"/>
                                      </p:to>
                                    </p:set>
                                    <p:anim calcmode="lin" valueType="num">
                                      <p:cBhvr>
                                        <p:cTn id="98" dur="25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99" dur="250" fill="hold"/>
                                        <p:tgtEl>
                                          <p:spTgt spid="8"/>
                                        </p:tgtEl>
                                        <p:attrNameLst>
                                          <p:attrName>ppt_y</p:attrName>
                                        </p:attrNameLst>
                                      </p:cBhvr>
                                      <p:tavLst>
                                        <p:tav tm="0">
                                          <p:val>
                                            <p:strVal val="#ppt_y"/>
                                          </p:val>
                                        </p:tav>
                                        <p:tav tm="100000">
                                          <p:val>
                                            <p:strVal val="#ppt_y"/>
                                          </p:val>
                                        </p:tav>
                                      </p:tavLst>
                                    </p:anim>
                                    <p:anim calcmode="lin" valueType="num">
                                      <p:cBhvr>
                                        <p:cTn id="100" dur="25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101" dur="25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102" dur="250" tmFilter="0,0; .5, 1; 1, 1"/>
                                        <p:tgtEl>
                                          <p:spTgt spid="8"/>
                                        </p:tgtEl>
                                      </p:cBhvr>
                                    </p:animEffect>
                                  </p:childTnLst>
                                </p:cTn>
                              </p:par>
                              <p:par>
                                <p:cTn id="103" presetID="41" presetClass="entr" presetSubtype="0" fill="hold" grpId="0" nodeType="withEffect">
                                  <p:stCondLst>
                                    <p:cond delay="250"/>
                                  </p:stCondLst>
                                  <p:iterate type="lt">
                                    <p:tmPct val="10000"/>
                                  </p:iterate>
                                  <p:childTnLst>
                                    <p:set>
                                      <p:cBhvr>
                                        <p:cTn id="104" dur="1" fill="hold">
                                          <p:stCondLst>
                                            <p:cond delay="0"/>
                                          </p:stCondLst>
                                        </p:cTn>
                                        <p:tgtEl>
                                          <p:spTgt spid="9"/>
                                        </p:tgtEl>
                                        <p:attrNameLst>
                                          <p:attrName>style.visibility</p:attrName>
                                        </p:attrNameLst>
                                      </p:cBhvr>
                                      <p:to>
                                        <p:strVal val="visible"/>
                                      </p:to>
                                    </p:set>
                                    <p:anim calcmode="lin" valueType="num">
                                      <p:cBhvr>
                                        <p:cTn id="105" dur="25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106" dur="250" fill="hold"/>
                                        <p:tgtEl>
                                          <p:spTgt spid="9"/>
                                        </p:tgtEl>
                                        <p:attrNameLst>
                                          <p:attrName>ppt_y</p:attrName>
                                        </p:attrNameLst>
                                      </p:cBhvr>
                                      <p:tavLst>
                                        <p:tav tm="0">
                                          <p:val>
                                            <p:strVal val="#ppt_y"/>
                                          </p:val>
                                        </p:tav>
                                        <p:tav tm="100000">
                                          <p:val>
                                            <p:strVal val="#ppt_y"/>
                                          </p:val>
                                        </p:tav>
                                      </p:tavLst>
                                    </p:anim>
                                    <p:anim calcmode="lin" valueType="num">
                                      <p:cBhvr>
                                        <p:cTn id="107" dur="25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108" dur="25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109" dur="250" tmFilter="0,0; .5, 1; 1, 1"/>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8" grpId="0"/>
      <p:bldP spid="9" grpId="0"/>
      <p:bldP spid="10" grpId="0" animBg="1"/>
      <p:bldP spid="11" grpId="0" animBg="1"/>
      <p:bldP spid="12" grpId="0" animBg="1"/>
      <p:bldP spid="13" grpId="0" animBg="1"/>
      <p:bldP spid="14" grpId="0" animBg="1"/>
      <p:bldP spid="15" grpId="0" animBg="1"/>
      <p:bldP spid="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1"/>
          <p:cNvGrpSpPr>
            <a:grpSpLocks noChangeAspect="1"/>
          </p:cNvGrpSpPr>
          <p:nvPr/>
        </p:nvGrpSpPr>
        <p:grpSpPr>
          <a:xfrm>
            <a:off x="1283862" y="1991785"/>
            <a:ext cx="2890508" cy="1162456"/>
            <a:chOff x="642910" y="1778919"/>
            <a:chExt cx="2028171" cy="815557"/>
          </a:xfrm>
        </p:grpSpPr>
        <p:sp>
          <p:nvSpPr>
            <p:cNvPr id="30" name="Rectangle 88"/>
            <p:cNvSpPr/>
            <p:nvPr/>
          </p:nvSpPr>
          <p:spPr>
            <a:xfrm>
              <a:off x="642910" y="2076243"/>
              <a:ext cx="2028171" cy="518233"/>
            </a:xfrm>
            <a:prstGeom prst="rect">
              <a:avLst/>
            </a:prstGeom>
          </p:spPr>
          <p:txBody>
            <a:bodyPr wrap="square">
              <a:spAutoFit/>
            </a:bodyPr>
            <a:lstStyle/>
            <a:p>
              <a:pPr>
                <a:lnSpc>
                  <a:spcPct val="15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ms-MY" sz="1400" dirty="0">
                <a:solidFill>
                  <a:schemeClr val="bg1">
                    <a:lumMod val="50000"/>
                  </a:schemeClr>
                </a:solidFill>
                <a:latin typeface="Noto Serif CJK SC" panose="02020400000000000000" pitchFamily="18" charset="-122"/>
                <a:ea typeface="FZHei-B01S" panose="02010601030101010101" pitchFamily="2" charset="-122"/>
                <a:cs typeface="Open Sans Light" pitchFamily="34" charset="0"/>
                <a:sym typeface="Noto Serif CJK SC" panose="02020400000000000000" pitchFamily="18" charset="-122"/>
              </a:endParaRPr>
            </a:p>
          </p:txBody>
        </p:sp>
        <p:sp>
          <p:nvSpPr>
            <p:cNvPr id="31" name="Rectangle 89"/>
            <p:cNvSpPr/>
            <p:nvPr/>
          </p:nvSpPr>
          <p:spPr>
            <a:xfrm>
              <a:off x="642910" y="1778919"/>
              <a:ext cx="1928826" cy="288267"/>
            </a:xfrm>
            <a:prstGeom prst="rect">
              <a:avLst/>
            </a:prstGeom>
          </p:spPr>
          <p:txBody>
            <a:bodyPr wrap="square">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优势</a:t>
              </a:r>
              <a:endParaRPr lang="en-US"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grpSp>
      <p:grpSp>
        <p:nvGrpSpPr>
          <p:cNvPr id="4" name="Group 22"/>
          <p:cNvGrpSpPr>
            <a:grpSpLocks noChangeAspect="1"/>
          </p:cNvGrpSpPr>
          <p:nvPr/>
        </p:nvGrpSpPr>
        <p:grpSpPr>
          <a:xfrm>
            <a:off x="1283860" y="4334100"/>
            <a:ext cx="2907807" cy="1232339"/>
            <a:chOff x="642909" y="3214693"/>
            <a:chExt cx="2040309" cy="864585"/>
          </a:xfrm>
        </p:grpSpPr>
        <p:sp>
          <p:nvSpPr>
            <p:cNvPr id="33" name="Rectangle 90"/>
            <p:cNvSpPr/>
            <p:nvPr/>
          </p:nvSpPr>
          <p:spPr>
            <a:xfrm>
              <a:off x="642909" y="3561046"/>
              <a:ext cx="2040309" cy="518232"/>
            </a:xfrm>
            <a:prstGeom prst="rect">
              <a:avLst/>
            </a:prstGeom>
          </p:spPr>
          <p:txBody>
            <a:bodyPr wrap="square">
              <a:spAutoFit/>
            </a:bodyPr>
            <a:lstStyle/>
            <a:p>
              <a:pPr>
                <a:lnSpc>
                  <a:spcPct val="15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ms-MY" altLang="zh-CN" sz="1400" dirty="0">
                <a:solidFill>
                  <a:schemeClr val="bg1">
                    <a:lumMod val="65000"/>
                  </a:schemeClr>
                </a:solidFill>
                <a:latin typeface="Noto Serif CJK SC" panose="02020400000000000000" pitchFamily="18" charset="-122"/>
                <a:ea typeface="FZHei-B01S" panose="02010601030101010101" pitchFamily="2" charset="-122"/>
                <a:cs typeface="Open Sans Light" pitchFamily="34" charset="0"/>
                <a:sym typeface="Noto Serif CJK SC" panose="02020400000000000000" pitchFamily="18" charset="-122"/>
              </a:endParaRPr>
            </a:p>
          </p:txBody>
        </p:sp>
        <p:sp>
          <p:nvSpPr>
            <p:cNvPr id="34" name="Rectangle 91"/>
            <p:cNvSpPr/>
            <p:nvPr/>
          </p:nvSpPr>
          <p:spPr>
            <a:xfrm>
              <a:off x="642910" y="3214693"/>
              <a:ext cx="1928826" cy="288267"/>
            </a:xfrm>
            <a:prstGeom prst="rect">
              <a:avLst/>
            </a:prstGeom>
          </p:spPr>
          <p:txBody>
            <a:bodyPr wrap="square">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机会</a:t>
              </a:r>
              <a:endParaRPr lang="en-US"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grpSp>
      <p:grpSp>
        <p:nvGrpSpPr>
          <p:cNvPr id="5" name="Group 23"/>
          <p:cNvGrpSpPr>
            <a:grpSpLocks noChangeAspect="1"/>
          </p:cNvGrpSpPr>
          <p:nvPr/>
        </p:nvGrpSpPr>
        <p:grpSpPr>
          <a:xfrm>
            <a:off x="8229388" y="4334092"/>
            <a:ext cx="2969809" cy="1232340"/>
            <a:chOff x="6202916" y="3214693"/>
            <a:chExt cx="2083813" cy="864588"/>
          </a:xfrm>
        </p:grpSpPr>
        <p:sp>
          <p:nvSpPr>
            <p:cNvPr id="36" name="Rectangle 92"/>
            <p:cNvSpPr/>
            <p:nvPr/>
          </p:nvSpPr>
          <p:spPr>
            <a:xfrm>
              <a:off x="6215074" y="3561047"/>
              <a:ext cx="2071655" cy="518234"/>
            </a:xfrm>
            <a:prstGeom prst="rect">
              <a:avLst/>
            </a:prstGeom>
          </p:spPr>
          <p:txBody>
            <a:bodyPr wrap="square">
              <a:spAutoFit/>
            </a:bodyPr>
            <a:lstStyle/>
            <a:p>
              <a:pPr>
                <a:lnSpc>
                  <a:spcPct val="15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cs typeface="Open Sans Light" pitchFamily="34" charset="0"/>
                <a:sym typeface="Noto Serif CJK SC" panose="02020400000000000000" pitchFamily="18" charset="-122"/>
              </a:endParaRPr>
            </a:p>
          </p:txBody>
        </p:sp>
        <p:sp>
          <p:nvSpPr>
            <p:cNvPr id="37" name="Rectangle 93"/>
            <p:cNvSpPr/>
            <p:nvPr/>
          </p:nvSpPr>
          <p:spPr>
            <a:xfrm>
              <a:off x="6202916" y="3214693"/>
              <a:ext cx="1928826" cy="288267"/>
            </a:xfrm>
            <a:prstGeom prst="rect">
              <a:avLst/>
            </a:prstGeom>
          </p:spPr>
          <p:txBody>
            <a:bodyPr wrap="square">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风险</a:t>
              </a:r>
              <a:endParaRPr lang="en-US"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grpSp>
      <p:grpSp>
        <p:nvGrpSpPr>
          <p:cNvPr id="6" name="Group 24"/>
          <p:cNvGrpSpPr>
            <a:grpSpLocks noChangeAspect="1"/>
          </p:cNvGrpSpPr>
          <p:nvPr/>
        </p:nvGrpSpPr>
        <p:grpSpPr>
          <a:xfrm>
            <a:off x="8229388" y="1998279"/>
            <a:ext cx="2969809" cy="1155957"/>
            <a:chOff x="6202916" y="1778920"/>
            <a:chExt cx="2083813" cy="810999"/>
          </a:xfrm>
        </p:grpSpPr>
        <p:sp>
          <p:nvSpPr>
            <p:cNvPr id="40" name="Rectangle 94"/>
            <p:cNvSpPr/>
            <p:nvPr/>
          </p:nvSpPr>
          <p:spPr>
            <a:xfrm>
              <a:off x="6215074" y="2071685"/>
              <a:ext cx="2071655" cy="518234"/>
            </a:xfrm>
            <a:prstGeom prst="rect">
              <a:avLst/>
            </a:prstGeom>
          </p:spPr>
          <p:txBody>
            <a:bodyPr wrap="square">
              <a:spAutoFit/>
            </a:bodyPr>
            <a:lstStyle/>
            <a:p>
              <a:pPr>
                <a:lnSpc>
                  <a:spcPct val="15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cs typeface="Open Sans Light" pitchFamily="34" charset="0"/>
                <a:sym typeface="Noto Serif CJK SC" panose="02020400000000000000" pitchFamily="18" charset="-122"/>
              </a:endParaRPr>
            </a:p>
          </p:txBody>
        </p:sp>
        <p:sp>
          <p:nvSpPr>
            <p:cNvPr id="41" name="Rectangle 95"/>
            <p:cNvSpPr/>
            <p:nvPr/>
          </p:nvSpPr>
          <p:spPr>
            <a:xfrm>
              <a:off x="6202916" y="1778920"/>
              <a:ext cx="1928826" cy="288267"/>
            </a:xfrm>
            <a:prstGeom prst="rect">
              <a:avLst/>
            </a:prstGeom>
          </p:spPr>
          <p:txBody>
            <a:bodyPr wrap="square">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劣势</a:t>
              </a:r>
              <a:endParaRPr lang="en-US"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grpSp>
      <p:grpSp>
        <p:nvGrpSpPr>
          <p:cNvPr id="2" name="组合 1">
            <a:extLst>
              <a:ext uri="{FF2B5EF4-FFF2-40B4-BE49-F238E27FC236}">
                <a16:creationId xmlns:a16="http://schemas.microsoft.com/office/drawing/2014/main" id="{397E70AF-F630-4B50-BB78-D22903F3B346}"/>
              </a:ext>
            </a:extLst>
          </p:cNvPr>
          <p:cNvGrpSpPr/>
          <p:nvPr/>
        </p:nvGrpSpPr>
        <p:grpSpPr>
          <a:xfrm>
            <a:off x="3908643" y="1708610"/>
            <a:ext cx="4354244" cy="4354244"/>
            <a:chOff x="3908643" y="1708610"/>
            <a:chExt cx="4354244" cy="4354244"/>
          </a:xfrm>
          <a:solidFill>
            <a:schemeClr val="accent1">
              <a:lumMod val="60000"/>
              <a:lumOff val="40000"/>
            </a:schemeClr>
          </a:solidFill>
        </p:grpSpPr>
        <p:sp>
          <p:nvSpPr>
            <p:cNvPr id="8" name="箭头: 十字 7">
              <a:extLst>
                <a:ext uri="{FF2B5EF4-FFF2-40B4-BE49-F238E27FC236}">
                  <a16:creationId xmlns:a16="http://schemas.microsoft.com/office/drawing/2014/main" id="{FE3DA8CE-7A2E-4B7A-AF49-9CFEEE5F8486}"/>
                </a:ext>
              </a:extLst>
            </p:cNvPr>
            <p:cNvSpPr/>
            <p:nvPr/>
          </p:nvSpPr>
          <p:spPr>
            <a:xfrm>
              <a:off x="3908643" y="1708610"/>
              <a:ext cx="4354244" cy="4354244"/>
            </a:xfrm>
            <a:prstGeom prst="quadArrow">
              <a:avLst>
                <a:gd name="adj1" fmla="val 2000"/>
                <a:gd name="adj2" fmla="val 4000"/>
                <a:gd name="adj3" fmla="val 5000"/>
              </a:avLst>
            </a:prstGeom>
            <a:grp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9" name="任意多边形: 形状 8">
              <a:extLst>
                <a:ext uri="{FF2B5EF4-FFF2-40B4-BE49-F238E27FC236}">
                  <a16:creationId xmlns:a16="http://schemas.microsoft.com/office/drawing/2014/main" id="{374BB65C-7461-491C-AE8C-7D4D0350E5FE}"/>
                </a:ext>
              </a:extLst>
            </p:cNvPr>
            <p:cNvSpPr/>
            <p:nvPr/>
          </p:nvSpPr>
          <p:spPr>
            <a:xfrm>
              <a:off x="4191669" y="1910559"/>
              <a:ext cx="1741697" cy="1741697"/>
            </a:xfrm>
            <a:custGeom>
              <a:avLst/>
              <a:gdLst>
                <a:gd name="connsiteX0" fmla="*/ 0 w 1741697"/>
                <a:gd name="connsiteY0" fmla="*/ 870849 h 1741697"/>
                <a:gd name="connsiteX1" fmla="*/ 870849 w 1741697"/>
                <a:gd name="connsiteY1" fmla="*/ 0 h 1741697"/>
                <a:gd name="connsiteX2" fmla="*/ 1741698 w 1741697"/>
                <a:gd name="connsiteY2" fmla="*/ 870849 h 1741697"/>
                <a:gd name="connsiteX3" fmla="*/ 870849 w 1741697"/>
                <a:gd name="connsiteY3" fmla="*/ 1741698 h 1741697"/>
                <a:gd name="connsiteX4" fmla="*/ 0 w 1741697"/>
                <a:gd name="connsiteY4" fmla="*/ 870849 h 1741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1697" h="1741697">
                  <a:moveTo>
                    <a:pt x="0" y="870849"/>
                  </a:moveTo>
                  <a:cubicBezTo>
                    <a:pt x="0" y="389892"/>
                    <a:pt x="389892" y="0"/>
                    <a:pt x="870849" y="0"/>
                  </a:cubicBezTo>
                  <a:cubicBezTo>
                    <a:pt x="1351806" y="0"/>
                    <a:pt x="1741698" y="389892"/>
                    <a:pt x="1741698" y="870849"/>
                  </a:cubicBezTo>
                  <a:cubicBezTo>
                    <a:pt x="1741698" y="1351806"/>
                    <a:pt x="1351806" y="1741698"/>
                    <a:pt x="870849" y="1741698"/>
                  </a:cubicBezTo>
                  <a:cubicBezTo>
                    <a:pt x="389892" y="1741698"/>
                    <a:pt x="0" y="1351806"/>
                    <a:pt x="0" y="870849"/>
                  </a:cubicBezTo>
                  <a:close/>
                </a:path>
              </a:pathLst>
            </a:custGeom>
            <a:gr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293166" tIns="293166" rIns="293166" bIns="293166" numCol="1" spcCol="1270" anchor="ctr" anchorCtr="0">
              <a:noAutofit/>
            </a:bodyPr>
            <a:lstStyle/>
            <a:p>
              <a:pPr marL="0" lvl="0" indent="0" algn="ctr" defTabSz="444500">
                <a:lnSpc>
                  <a:spcPct val="90000"/>
                </a:lnSpc>
                <a:spcBef>
                  <a:spcPct val="0"/>
                </a:spcBef>
                <a:spcAft>
                  <a:spcPct val="35000"/>
                </a:spcAft>
                <a:buNone/>
              </a:pPr>
              <a:r>
                <a:rPr lang="en-US" sz="1000" kern="1200" dirty="0">
                  <a:latin typeface="Noto Serif CJK SC" panose="02020400000000000000" pitchFamily="18" charset="-122"/>
                  <a:ea typeface="FZHei-B01S" panose="02010601030101010101" pitchFamily="2" charset="-122"/>
                  <a:sym typeface="Noto Serif CJK SC" panose="02020400000000000000" pitchFamily="18" charset="-122"/>
                </a:rPr>
                <a:t> </a:t>
              </a:r>
            </a:p>
          </p:txBody>
        </p:sp>
        <p:sp>
          <p:nvSpPr>
            <p:cNvPr id="10" name="任意多边形: 形状 9">
              <a:extLst>
                <a:ext uri="{FF2B5EF4-FFF2-40B4-BE49-F238E27FC236}">
                  <a16:creationId xmlns:a16="http://schemas.microsoft.com/office/drawing/2014/main" id="{B8F4C65B-58DC-4691-A367-1E0E158902D6}"/>
                </a:ext>
              </a:extLst>
            </p:cNvPr>
            <p:cNvSpPr/>
            <p:nvPr/>
          </p:nvSpPr>
          <p:spPr>
            <a:xfrm>
              <a:off x="6238164" y="1991635"/>
              <a:ext cx="1741697" cy="1741697"/>
            </a:xfrm>
            <a:custGeom>
              <a:avLst/>
              <a:gdLst>
                <a:gd name="connsiteX0" fmla="*/ 0 w 1741697"/>
                <a:gd name="connsiteY0" fmla="*/ 870849 h 1741697"/>
                <a:gd name="connsiteX1" fmla="*/ 870849 w 1741697"/>
                <a:gd name="connsiteY1" fmla="*/ 0 h 1741697"/>
                <a:gd name="connsiteX2" fmla="*/ 1741698 w 1741697"/>
                <a:gd name="connsiteY2" fmla="*/ 870849 h 1741697"/>
                <a:gd name="connsiteX3" fmla="*/ 870849 w 1741697"/>
                <a:gd name="connsiteY3" fmla="*/ 1741698 h 1741697"/>
                <a:gd name="connsiteX4" fmla="*/ 0 w 1741697"/>
                <a:gd name="connsiteY4" fmla="*/ 870849 h 1741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1697" h="1741697">
                  <a:moveTo>
                    <a:pt x="0" y="870849"/>
                  </a:moveTo>
                  <a:cubicBezTo>
                    <a:pt x="0" y="389892"/>
                    <a:pt x="389892" y="0"/>
                    <a:pt x="870849" y="0"/>
                  </a:cubicBezTo>
                  <a:cubicBezTo>
                    <a:pt x="1351806" y="0"/>
                    <a:pt x="1741698" y="389892"/>
                    <a:pt x="1741698" y="870849"/>
                  </a:cubicBezTo>
                  <a:cubicBezTo>
                    <a:pt x="1741698" y="1351806"/>
                    <a:pt x="1351806" y="1741698"/>
                    <a:pt x="870849" y="1741698"/>
                  </a:cubicBezTo>
                  <a:cubicBezTo>
                    <a:pt x="389892" y="1741698"/>
                    <a:pt x="0" y="1351806"/>
                    <a:pt x="0" y="870849"/>
                  </a:cubicBezTo>
                  <a:close/>
                </a:path>
              </a:pathLst>
            </a:custGeom>
            <a:gr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293166" tIns="293166" rIns="293166" bIns="293166" numCol="1" spcCol="1270" anchor="ctr" anchorCtr="0">
              <a:noAutofit/>
            </a:bodyPr>
            <a:lstStyle/>
            <a:p>
              <a:pPr marL="0" lvl="0" indent="0" algn="ctr" defTabSz="444500">
                <a:lnSpc>
                  <a:spcPct val="90000"/>
                </a:lnSpc>
                <a:spcBef>
                  <a:spcPct val="0"/>
                </a:spcBef>
                <a:spcAft>
                  <a:spcPct val="35000"/>
                </a:spcAft>
                <a:buNone/>
              </a:pPr>
              <a:r>
                <a:rPr lang="en-US" sz="1000" kern="1200" dirty="0">
                  <a:latin typeface="Noto Serif CJK SC" panose="02020400000000000000" pitchFamily="18" charset="-122"/>
                  <a:ea typeface="FZHei-B01S" panose="02010601030101010101" pitchFamily="2" charset="-122"/>
                  <a:sym typeface="Noto Serif CJK SC" panose="02020400000000000000" pitchFamily="18" charset="-122"/>
                </a:rPr>
                <a:t> </a:t>
              </a:r>
            </a:p>
          </p:txBody>
        </p:sp>
        <p:sp>
          <p:nvSpPr>
            <p:cNvPr id="11" name="任意多边形: 形状 10">
              <a:extLst>
                <a:ext uri="{FF2B5EF4-FFF2-40B4-BE49-F238E27FC236}">
                  <a16:creationId xmlns:a16="http://schemas.microsoft.com/office/drawing/2014/main" id="{D11C38BF-7EA4-4AD2-A887-159023C01906}"/>
                </a:ext>
              </a:extLst>
            </p:cNvPr>
            <p:cNvSpPr/>
            <p:nvPr/>
          </p:nvSpPr>
          <p:spPr>
            <a:xfrm>
              <a:off x="4191669" y="3957054"/>
              <a:ext cx="1741697" cy="1741697"/>
            </a:xfrm>
            <a:custGeom>
              <a:avLst/>
              <a:gdLst>
                <a:gd name="connsiteX0" fmla="*/ 0 w 1741697"/>
                <a:gd name="connsiteY0" fmla="*/ 870849 h 1741697"/>
                <a:gd name="connsiteX1" fmla="*/ 870849 w 1741697"/>
                <a:gd name="connsiteY1" fmla="*/ 0 h 1741697"/>
                <a:gd name="connsiteX2" fmla="*/ 1741698 w 1741697"/>
                <a:gd name="connsiteY2" fmla="*/ 870849 h 1741697"/>
                <a:gd name="connsiteX3" fmla="*/ 870849 w 1741697"/>
                <a:gd name="connsiteY3" fmla="*/ 1741698 h 1741697"/>
                <a:gd name="connsiteX4" fmla="*/ 0 w 1741697"/>
                <a:gd name="connsiteY4" fmla="*/ 870849 h 1741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1697" h="1741697">
                  <a:moveTo>
                    <a:pt x="0" y="870849"/>
                  </a:moveTo>
                  <a:cubicBezTo>
                    <a:pt x="0" y="389892"/>
                    <a:pt x="389892" y="0"/>
                    <a:pt x="870849" y="0"/>
                  </a:cubicBezTo>
                  <a:cubicBezTo>
                    <a:pt x="1351806" y="0"/>
                    <a:pt x="1741698" y="389892"/>
                    <a:pt x="1741698" y="870849"/>
                  </a:cubicBezTo>
                  <a:cubicBezTo>
                    <a:pt x="1741698" y="1351806"/>
                    <a:pt x="1351806" y="1741698"/>
                    <a:pt x="870849" y="1741698"/>
                  </a:cubicBezTo>
                  <a:cubicBezTo>
                    <a:pt x="389892" y="1741698"/>
                    <a:pt x="0" y="1351806"/>
                    <a:pt x="0" y="870849"/>
                  </a:cubicBezTo>
                  <a:close/>
                </a:path>
              </a:pathLst>
            </a:custGeom>
            <a:gr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293166" tIns="293166" rIns="293166" bIns="293166" numCol="1" spcCol="1270" anchor="ctr" anchorCtr="0">
              <a:noAutofit/>
            </a:bodyPr>
            <a:lstStyle/>
            <a:p>
              <a:pPr marL="0" lvl="0" indent="0" algn="ctr" defTabSz="444500">
                <a:lnSpc>
                  <a:spcPct val="90000"/>
                </a:lnSpc>
                <a:spcBef>
                  <a:spcPct val="0"/>
                </a:spcBef>
                <a:spcAft>
                  <a:spcPct val="35000"/>
                </a:spcAft>
                <a:buNone/>
              </a:pPr>
              <a:r>
                <a:rPr lang="en-US" sz="1000" kern="1200" dirty="0">
                  <a:latin typeface="Noto Serif CJK SC" panose="02020400000000000000" pitchFamily="18" charset="-122"/>
                  <a:ea typeface="FZHei-B01S" panose="02010601030101010101" pitchFamily="2" charset="-122"/>
                  <a:sym typeface="Noto Serif CJK SC" panose="02020400000000000000" pitchFamily="18" charset="-122"/>
                </a:rPr>
                <a:t> </a:t>
              </a:r>
            </a:p>
          </p:txBody>
        </p:sp>
        <p:sp>
          <p:nvSpPr>
            <p:cNvPr id="12" name="任意多边形: 形状 11">
              <a:extLst>
                <a:ext uri="{FF2B5EF4-FFF2-40B4-BE49-F238E27FC236}">
                  <a16:creationId xmlns:a16="http://schemas.microsoft.com/office/drawing/2014/main" id="{8286FA7E-0717-49C5-8B54-8479C515ABB8}"/>
                </a:ext>
              </a:extLst>
            </p:cNvPr>
            <p:cNvSpPr/>
            <p:nvPr/>
          </p:nvSpPr>
          <p:spPr>
            <a:xfrm>
              <a:off x="6238164" y="3957054"/>
              <a:ext cx="1741697" cy="1741697"/>
            </a:xfrm>
            <a:custGeom>
              <a:avLst/>
              <a:gdLst>
                <a:gd name="connsiteX0" fmla="*/ 0 w 1741697"/>
                <a:gd name="connsiteY0" fmla="*/ 870849 h 1741697"/>
                <a:gd name="connsiteX1" fmla="*/ 870849 w 1741697"/>
                <a:gd name="connsiteY1" fmla="*/ 0 h 1741697"/>
                <a:gd name="connsiteX2" fmla="*/ 1741698 w 1741697"/>
                <a:gd name="connsiteY2" fmla="*/ 870849 h 1741697"/>
                <a:gd name="connsiteX3" fmla="*/ 870849 w 1741697"/>
                <a:gd name="connsiteY3" fmla="*/ 1741698 h 1741697"/>
                <a:gd name="connsiteX4" fmla="*/ 0 w 1741697"/>
                <a:gd name="connsiteY4" fmla="*/ 870849 h 1741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1697" h="1741697">
                  <a:moveTo>
                    <a:pt x="0" y="870849"/>
                  </a:moveTo>
                  <a:cubicBezTo>
                    <a:pt x="0" y="389892"/>
                    <a:pt x="389892" y="0"/>
                    <a:pt x="870849" y="0"/>
                  </a:cubicBezTo>
                  <a:cubicBezTo>
                    <a:pt x="1351806" y="0"/>
                    <a:pt x="1741698" y="389892"/>
                    <a:pt x="1741698" y="870849"/>
                  </a:cubicBezTo>
                  <a:cubicBezTo>
                    <a:pt x="1741698" y="1351806"/>
                    <a:pt x="1351806" y="1741698"/>
                    <a:pt x="870849" y="1741698"/>
                  </a:cubicBezTo>
                  <a:cubicBezTo>
                    <a:pt x="389892" y="1741698"/>
                    <a:pt x="0" y="1351806"/>
                    <a:pt x="0" y="870849"/>
                  </a:cubicBezTo>
                  <a:close/>
                </a:path>
              </a:pathLst>
            </a:custGeom>
            <a:gr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293166" tIns="293166" rIns="293166" bIns="293166" numCol="1" spcCol="1270" anchor="ctr" anchorCtr="0">
              <a:noAutofit/>
            </a:bodyPr>
            <a:lstStyle/>
            <a:p>
              <a:pPr marL="0" lvl="0" indent="0" algn="ctr" defTabSz="444500">
                <a:lnSpc>
                  <a:spcPct val="90000"/>
                </a:lnSpc>
                <a:spcBef>
                  <a:spcPct val="0"/>
                </a:spcBef>
                <a:spcAft>
                  <a:spcPct val="35000"/>
                </a:spcAft>
                <a:buNone/>
              </a:pPr>
              <a:r>
                <a:rPr lang="en-US" sz="1000" kern="1200" dirty="0">
                  <a:latin typeface="Noto Serif CJK SC" panose="02020400000000000000" pitchFamily="18" charset="-122"/>
                  <a:ea typeface="FZHei-B01S" panose="02010601030101010101" pitchFamily="2" charset="-122"/>
                  <a:sym typeface="Noto Serif CJK SC" panose="02020400000000000000" pitchFamily="18" charset="-122"/>
                </a:rPr>
                <a:t> </a:t>
              </a:r>
            </a:p>
          </p:txBody>
        </p:sp>
      </p:grpSp>
      <p:sp>
        <p:nvSpPr>
          <p:cNvPr id="45" name="Rectangle 17"/>
          <p:cNvSpPr/>
          <p:nvPr/>
        </p:nvSpPr>
        <p:spPr>
          <a:xfrm>
            <a:off x="4584594" y="2421702"/>
            <a:ext cx="1001078" cy="913007"/>
          </a:xfrm>
          <a:prstGeom prst="rect">
            <a:avLst/>
          </a:prstGeom>
          <a:noFill/>
        </p:spPr>
        <p:txBody>
          <a:bodyPr wrap="square" anchor="ctr">
            <a:spAutoFit/>
          </a:bodyPr>
          <a:lstStyle/>
          <a:p>
            <a:pPr algn="ctr"/>
            <a:r>
              <a:rPr lang="en-US" sz="5333" dirty="0">
                <a:solidFill>
                  <a:schemeClr val="bg1"/>
                </a:solidFill>
                <a:latin typeface="Noto Serif CJK SC" panose="02020400000000000000" pitchFamily="18" charset="-122"/>
                <a:ea typeface="FZHei-B01S" panose="02010601030101010101" pitchFamily="2" charset="-122"/>
                <a:cs typeface="Open Sans" panose="020B0606030504020204" pitchFamily="34" charset="0"/>
                <a:sym typeface="Noto Serif CJK SC" panose="02020400000000000000" pitchFamily="18" charset="-122"/>
              </a:rPr>
              <a:t>S</a:t>
            </a:r>
          </a:p>
        </p:txBody>
      </p:sp>
      <p:sp>
        <p:nvSpPr>
          <p:cNvPr id="46" name="Rectangle 18"/>
          <p:cNvSpPr/>
          <p:nvPr/>
        </p:nvSpPr>
        <p:spPr>
          <a:xfrm>
            <a:off x="6637081" y="2442057"/>
            <a:ext cx="1001078" cy="913007"/>
          </a:xfrm>
          <a:prstGeom prst="rect">
            <a:avLst/>
          </a:prstGeom>
          <a:noFill/>
        </p:spPr>
        <p:txBody>
          <a:bodyPr wrap="square" anchor="ctr">
            <a:spAutoFit/>
          </a:bodyPr>
          <a:lstStyle/>
          <a:p>
            <a:pPr algn="ctr"/>
            <a:r>
              <a:rPr lang="en-US" sz="5333" dirty="0">
                <a:solidFill>
                  <a:schemeClr val="bg1"/>
                </a:solidFill>
                <a:latin typeface="Noto Serif CJK SC" panose="02020400000000000000" pitchFamily="18" charset="-122"/>
                <a:ea typeface="FZHei-B01S" panose="02010601030101010101" pitchFamily="2" charset="-122"/>
                <a:cs typeface="Open Sans" panose="020B0606030504020204" pitchFamily="34" charset="0"/>
                <a:sym typeface="Noto Serif CJK SC" panose="02020400000000000000" pitchFamily="18" charset="-122"/>
              </a:rPr>
              <a:t>W</a:t>
            </a:r>
          </a:p>
        </p:txBody>
      </p:sp>
      <p:sp>
        <p:nvSpPr>
          <p:cNvPr id="47" name="Rectangle 19"/>
          <p:cNvSpPr/>
          <p:nvPr/>
        </p:nvSpPr>
        <p:spPr>
          <a:xfrm>
            <a:off x="4584594" y="4514774"/>
            <a:ext cx="1001078" cy="913007"/>
          </a:xfrm>
          <a:prstGeom prst="rect">
            <a:avLst/>
          </a:prstGeom>
          <a:noFill/>
        </p:spPr>
        <p:txBody>
          <a:bodyPr wrap="square" anchor="ctr">
            <a:spAutoFit/>
          </a:bodyPr>
          <a:lstStyle/>
          <a:p>
            <a:pPr algn="ctr"/>
            <a:r>
              <a:rPr lang="en-US" sz="5333" dirty="0">
                <a:solidFill>
                  <a:schemeClr val="bg1"/>
                </a:solidFill>
                <a:latin typeface="Noto Serif CJK SC" panose="02020400000000000000" pitchFamily="18" charset="-122"/>
                <a:ea typeface="FZHei-B01S" panose="02010601030101010101" pitchFamily="2" charset="-122"/>
                <a:cs typeface="Open Sans" panose="020B0606030504020204" pitchFamily="34" charset="0"/>
                <a:sym typeface="Noto Serif CJK SC" panose="02020400000000000000" pitchFamily="18" charset="-122"/>
              </a:rPr>
              <a:t>O</a:t>
            </a:r>
          </a:p>
        </p:txBody>
      </p:sp>
      <p:sp>
        <p:nvSpPr>
          <p:cNvPr id="48" name="Rectangle 20"/>
          <p:cNvSpPr/>
          <p:nvPr/>
        </p:nvSpPr>
        <p:spPr>
          <a:xfrm>
            <a:off x="6637081" y="4521577"/>
            <a:ext cx="1001078" cy="913007"/>
          </a:xfrm>
          <a:prstGeom prst="rect">
            <a:avLst/>
          </a:prstGeom>
          <a:noFill/>
        </p:spPr>
        <p:txBody>
          <a:bodyPr wrap="square" anchor="ctr">
            <a:spAutoFit/>
          </a:bodyPr>
          <a:lstStyle/>
          <a:p>
            <a:pPr algn="ctr"/>
            <a:r>
              <a:rPr lang="en-US" sz="5333" dirty="0">
                <a:solidFill>
                  <a:schemeClr val="bg1"/>
                </a:solidFill>
                <a:latin typeface="Noto Serif CJK SC" panose="02020400000000000000" pitchFamily="18" charset="-122"/>
                <a:ea typeface="FZHei-B01S" panose="02010601030101010101" pitchFamily="2" charset="-122"/>
                <a:cs typeface="Open Sans" panose="020B0606030504020204" pitchFamily="34" charset="0"/>
                <a:sym typeface="Noto Serif CJK SC" panose="02020400000000000000" pitchFamily="18" charset="-122"/>
              </a:rPr>
              <a:t>T</a:t>
            </a:r>
          </a:p>
        </p:txBody>
      </p:sp>
      <p:sp>
        <p:nvSpPr>
          <p:cNvPr id="25" name="文本框 24">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2538169023"/>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lide(fromRight)">
                                      <p:cBhvr>
                                        <p:cTn id="7" dur="500"/>
                                        <p:tgtEl>
                                          <p:spTgt spid="3"/>
                                        </p:tgtEl>
                                      </p:cBhvr>
                                    </p:animEffect>
                                  </p:childTnLst>
                                </p:cTn>
                              </p:par>
                              <p:par>
                                <p:cTn id="8" presetID="1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slide(fromLeft)">
                                      <p:cBhvr>
                                        <p:cTn id="10" dur="500"/>
                                        <p:tgtEl>
                                          <p:spTgt spid="6"/>
                                        </p:tgtEl>
                                      </p:cBhvr>
                                    </p:animEffect>
                                  </p:childTnLst>
                                </p:cTn>
                              </p:par>
                              <p:par>
                                <p:cTn id="11" presetID="12" presetClass="entr" presetSubtype="2"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slide(fromRight)">
                                      <p:cBhvr>
                                        <p:cTn id="13" dur="500"/>
                                        <p:tgtEl>
                                          <p:spTgt spid="4"/>
                                        </p:tgtEl>
                                      </p:cBhvr>
                                    </p:animEffect>
                                  </p:childTnLst>
                                </p:cTn>
                              </p:par>
                              <p:par>
                                <p:cTn id="14" presetID="12" presetClass="entr" presetSubtype="8"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slide(from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图片包含 天空, 户外, 大型, 建筑物&#10;&#10;已生成极高可信度的说明">
            <a:extLst>
              <a:ext uri="{FF2B5EF4-FFF2-40B4-BE49-F238E27FC236}">
                <a16:creationId xmlns:a16="http://schemas.microsoft.com/office/drawing/2014/main" id="{F358E045-85AD-45B7-8BDD-918279D28791}"/>
              </a:ext>
            </a:extLst>
          </p:cNvPr>
          <p:cNvPicPr>
            <a:picLocks noChangeAspect="1"/>
          </p:cNvPicPr>
          <p:nvPr/>
        </p:nvPicPr>
        <p:blipFill rotWithShape="1">
          <a:blip r:embed="rId3">
            <a:extLst>
              <a:ext uri="{28A0092B-C50C-407E-A947-70E740481C1C}">
                <a14:useLocalDpi xmlns:a14="http://schemas.microsoft.com/office/drawing/2010/main" val="0"/>
              </a:ext>
            </a:extLst>
          </a:blip>
          <a:srcRect l="15883" r="22951"/>
          <a:stretch/>
        </p:blipFill>
        <p:spPr>
          <a:xfrm>
            <a:off x="-3934" y="0"/>
            <a:ext cx="6367027" cy="6858000"/>
          </a:xfrm>
          <a:prstGeom prst="rect">
            <a:avLst/>
          </a:prstGeom>
        </p:spPr>
      </p:pic>
      <p:sp>
        <p:nvSpPr>
          <p:cNvPr id="18" name="矩形 17">
            <a:extLst>
              <a:ext uri="{FF2B5EF4-FFF2-40B4-BE49-F238E27FC236}">
                <a16:creationId xmlns:a16="http://schemas.microsoft.com/office/drawing/2014/main" id="{C818A2DC-4591-4E73-AC38-B97CDD369168}"/>
              </a:ext>
            </a:extLst>
          </p:cNvPr>
          <p:cNvSpPr/>
          <p:nvPr/>
        </p:nvSpPr>
        <p:spPr>
          <a:xfrm>
            <a:off x="-1" y="0"/>
            <a:ext cx="6363094" cy="6858000"/>
          </a:xfrm>
          <a:prstGeom prst="rect">
            <a:avLst/>
          </a:prstGeom>
          <a:gradFill>
            <a:gsLst>
              <a:gs pos="0">
                <a:srgbClr val="E6E6E6">
                  <a:alpha val="10000"/>
                </a:srgbClr>
              </a:gs>
              <a:gs pos="68000">
                <a:srgbClr val="44546A">
                  <a:alpha val="80000"/>
                </a:srgbClr>
              </a:gs>
              <a:gs pos="100000">
                <a:schemeClr val="accent5">
                  <a:lumMod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96FC0F7-4CF4-4FAA-8D75-20F8086385C0}"/>
              </a:ext>
            </a:extLst>
          </p:cNvPr>
          <p:cNvSpPr txBox="1">
            <a:spLocks/>
          </p:cNvSpPr>
          <p:nvPr/>
        </p:nvSpPr>
        <p:spPr>
          <a:xfrm>
            <a:off x="5510629" y="1022245"/>
            <a:ext cx="3449955" cy="1015663"/>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zh-CN" altLang="en-US" sz="6000" cap="none" dirty="0">
                <a:solidFill>
                  <a:schemeClr val="accent1">
                    <a:lumMod val="75000"/>
                  </a:schemeClr>
                </a:solidFill>
                <a:latin typeface="方正黑体简体" panose="02010601030101010101" pitchFamily="2" charset="-122"/>
                <a:ea typeface="方正黑体简体" panose="02010601030101010101" pitchFamily="2" charset="-122"/>
              </a:rPr>
              <a:t>目录</a:t>
            </a:r>
            <a:endParaRPr lang="ko-KR" altLang="en-US" sz="6000" cap="none" dirty="0">
              <a:solidFill>
                <a:schemeClr val="accent1">
                  <a:lumMod val="75000"/>
                </a:schemeClr>
              </a:solidFill>
              <a:latin typeface="方正黑体简体" panose="02010601030101010101" pitchFamily="2" charset="-122"/>
              <a:ea typeface="微软雅黑" charset="0"/>
            </a:endParaRPr>
          </a:p>
        </p:txBody>
      </p:sp>
      <p:cxnSp>
        <p:nvCxnSpPr>
          <p:cNvPr id="7" name="直接连接符 6">
            <a:extLst>
              <a:ext uri="{FF2B5EF4-FFF2-40B4-BE49-F238E27FC236}">
                <a16:creationId xmlns:a16="http://schemas.microsoft.com/office/drawing/2014/main" id="{0F70F301-F839-4E50-878A-F56A28874DDD}"/>
              </a:ext>
            </a:extLst>
          </p:cNvPr>
          <p:cNvCxnSpPr>
            <a:cxnSpLocks/>
          </p:cNvCxnSpPr>
          <p:nvPr/>
        </p:nvCxnSpPr>
        <p:spPr>
          <a:xfrm>
            <a:off x="5172704" y="2066117"/>
            <a:ext cx="5512857" cy="0"/>
          </a:xfrm>
          <a:prstGeom prst="line">
            <a:avLst/>
          </a:prstGeom>
          <a:ln w="38100">
            <a:solidFill>
              <a:schemeClr val="accent1">
                <a:lumMod val="60000"/>
                <a:lumOff val="40000"/>
              </a:schemeClr>
            </a:solidFill>
            <a:tailEnd type="ova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D1E1EE47-92C3-4927-B345-385EC7C06627}"/>
              </a:ext>
            </a:extLst>
          </p:cNvPr>
          <p:cNvSpPr/>
          <p:nvPr/>
        </p:nvSpPr>
        <p:spPr>
          <a:xfrm>
            <a:off x="5420411" y="2433343"/>
            <a:ext cx="942681" cy="5090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3600" dirty="0">
                <a:solidFill>
                  <a:schemeClr val="bg1"/>
                </a:solidFill>
                <a:latin typeface="Noto Serif CJK SC" panose="02020400000000000000" pitchFamily="18" charset="-122"/>
                <a:ea typeface="FZHei-B01S" panose="02010601030101010101" pitchFamily="2" charset="-122"/>
              </a:rPr>
              <a:t>01</a:t>
            </a:r>
            <a:endParaRPr lang="zh-CN" altLang="en-US" sz="3600" dirty="0">
              <a:solidFill>
                <a:schemeClr val="bg1"/>
              </a:solidFill>
              <a:latin typeface="Noto Serif CJK SC" panose="02020400000000000000" pitchFamily="18" charset="-122"/>
              <a:ea typeface="FZHei-B01S" panose="02010601030101010101" pitchFamily="2" charset="-122"/>
            </a:endParaRPr>
          </a:p>
        </p:txBody>
      </p:sp>
      <p:sp>
        <p:nvSpPr>
          <p:cNvPr id="10" name="文本框 9">
            <a:extLst>
              <a:ext uri="{FF2B5EF4-FFF2-40B4-BE49-F238E27FC236}">
                <a16:creationId xmlns:a16="http://schemas.microsoft.com/office/drawing/2014/main" id="{90015AE8-EEF7-4AF6-9F09-CC0ECC34EF01}"/>
              </a:ext>
            </a:extLst>
          </p:cNvPr>
          <p:cNvSpPr txBox="1">
            <a:spLocks/>
          </p:cNvSpPr>
          <p:nvPr/>
        </p:nvSpPr>
        <p:spPr>
          <a:xfrm>
            <a:off x="6363093" y="2384821"/>
            <a:ext cx="4402317" cy="584775"/>
          </a:xfrm>
          <a:prstGeom prst="rect">
            <a:avLst/>
          </a:prstGeom>
          <a:noFill/>
        </p:spPr>
        <p:txBody>
          <a:bodyPr vert="horz" wrap="square" lIns="91440" tIns="45720" rIns="91440" bIns="45720" numCol="1" anchor="t">
            <a:spAutoFit/>
          </a:bodyPr>
          <a:lstStyle/>
          <a:p>
            <a:pPr eaLnBrk="0"/>
            <a:r>
              <a:rPr lang="zh-CN" altLang="en-US" sz="3200" dirty="0">
                <a:solidFill>
                  <a:schemeClr val="accent1">
                    <a:lumMod val="75000"/>
                  </a:schemeClr>
                </a:solidFill>
                <a:latin typeface="方正黑体简体" panose="02010601030101010101" pitchFamily="2" charset="-122"/>
                <a:ea typeface="方正黑体简体" panose="02010601030101010101" pitchFamily="2" charset="-122"/>
              </a:rPr>
              <a:t>添加标题</a:t>
            </a:r>
            <a:endParaRPr lang="en-US" altLang="zh-CN" sz="3200" dirty="0">
              <a:solidFill>
                <a:schemeClr val="accent1">
                  <a:lumMod val="75000"/>
                </a:schemeClr>
              </a:solidFill>
              <a:latin typeface="方正黑体简体" panose="02010601030101010101" pitchFamily="2" charset="-122"/>
              <a:ea typeface="方正黑体简体" panose="02010601030101010101" pitchFamily="2" charset="-122"/>
            </a:endParaRPr>
          </a:p>
        </p:txBody>
      </p:sp>
      <p:sp>
        <p:nvSpPr>
          <p:cNvPr id="11" name="矩形 10">
            <a:extLst>
              <a:ext uri="{FF2B5EF4-FFF2-40B4-BE49-F238E27FC236}">
                <a16:creationId xmlns:a16="http://schemas.microsoft.com/office/drawing/2014/main" id="{DC02714E-38B8-4514-8915-E02999418649}"/>
              </a:ext>
            </a:extLst>
          </p:cNvPr>
          <p:cNvSpPr/>
          <p:nvPr/>
        </p:nvSpPr>
        <p:spPr>
          <a:xfrm>
            <a:off x="5420411" y="3304907"/>
            <a:ext cx="942681" cy="5409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3600" dirty="0">
                <a:solidFill>
                  <a:schemeClr val="bg1"/>
                </a:solidFill>
                <a:latin typeface="Noto Serif CJK SC" panose="02020400000000000000" pitchFamily="18" charset="-122"/>
                <a:ea typeface="FZHei-B01S" panose="02010601030101010101" pitchFamily="2" charset="-122"/>
              </a:rPr>
              <a:t>02</a:t>
            </a:r>
            <a:endParaRPr lang="zh-CN" altLang="en-US" sz="3600" dirty="0">
              <a:solidFill>
                <a:schemeClr val="bg1"/>
              </a:solidFill>
              <a:latin typeface="Noto Serif CJK SC" panose="02020400000000000000" pitchFamily="18" charset="-122"/>
              <a:ea typeface="FZHei-B01S" panose="02010601030101010101" pitchFamily="2" charset="-122"/>
            </a:endParaRPr>
          </a:p>
        </p:txBody>
      </p:sp>
      <p:sp>
        <p:nvSpPr>
          <p:cNvPr id="12" name="文本框 11">
            <a:extLst>
              <a:ext uri="{FF2B5EF4-FFF2-40B4-BE49-F238E27FC236}">
                <a16:creationId xmlns:a16="http://schemas.microsoft.com/office/drawing/2014/main" id="{C67DB3D9-8942-4755-9CAD-CC393D57970F}"/>
              </a:ext>
            </a:extLst>
          </p:cNvPr>
          <p:cNvSpPr txBox="1">
            <a:spLocks/>
          </p:cNvSpPr>
          <p:nvPr/>
        </p:nvSpPr>
        <p:spPr>
          <a:xfrm>
            <a:off x="6363093" y="3288299"/>
            <a:ext cx="4402317" cy="584775"/>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zh-CN" altLang="en-US" sz="3200" cap="none" dirty="0">
                <a:solidFill>
                  <a:schemeClr val="accent1">
                    <a:lumMod val="75000"/>
                  </a:schemeClr>
                </a:solidFill>
                <a:latin typeface="方正黑体简体" panose="02010601030101010101" pitchFamily="2" charset="-122"/>
                <a:ea typeface="方正黑体简体" panose="02010601030101010101" pitchFamily="2" charset="-122"/>
              </a:rPr>
              <a:t>添加标题</a:t>
            </a:r>
            <a:endParaRPr lang="en-US" altLang="zh-CN" sz="3200" cap="none" dirty="0">
              <a:solidFill>
                <a:schemeClr val="accent1">
                  <a:lumMod val="75000"/>
                </a:schemeClr>
              </a:solidFill>
              <a:latin typeface="方正黑体简体" panose="02010601030101010101" pitchFamily="2" charset="-122"/>
              <a:ea typeface="方正黑体简体" panose="02010601030101010101" pitchFamily="2" charset="-122"/>
            </a:endParaRPr>
          </a:p>
        </p:txBody>
      </p:sp>
      <p:sp>
        <p:nvSpPr>
          <p:cNvPr id="13" name="矩形 12">
            <a:extLst>
              <a:ext uri="{FF2B5EF4-FFF2-40B4-BE49-F238E27FC236}">
                <a16:creationId xmlns:a16="http://schemas.microsoft.com/office/drawing/2014/main" id="{70A8F61E-B1D6-4CB8-8870-1360949AF895}"/>
              </a:ext>
            </a:extLst>
          </p:cNvPr>
          <p:cNvSpPr/>
          <p:nvPr/>
        </p:nvSpPr>
        <p:spPr>
          <a:xfrm>
            <a:off x="5420411" y="4208385"/>
            <a:ext cx="942681" cy="5090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3600" dirty="0">
                <a:solidFill>
                  <a:schemeClr val="bg1"/>
                </a:solidFill>
                <a:latin typeface="Noto Serif CJK SC" panose="02020400000000000000" pitchFamily="18" charset="-122"/>
                <a:ea typeface="FZHei-B01S" panose="02010601030101010101" pitchFamily="2" charset="-122"/>
              </a:rPr>
              <a:t>03</a:t>
            </a:r>
            <a:endParaRPr lang="zh-CN" altLang="en-US" sz="3600" dirty="0">
              <a:solidFill>
                <a:schemeClr val="bg1"/>
              </a:solidFill>
              <a:latin typeface="Noto Serif CJK SC" panose="02020400000000000000" pitchFamily="18" charset="-122"/>
              <a:ea typeface="FZHei-B01S" panose="02010601030101010101" pitchFamily="2" charset="-122"/>
            </a:endParaRPr>
          </a:p>
        </p:txBody>
      </p:sp>
      <p:sp>
        <p:nvSpPr>
          <p:cNvPr id="14" name="文本框 13">
            <a:extLst>
              <a:ext uri="{FF2B5EF4-FFF2-40B4-BE49-F238E27FC236}">
                <a16:creationId xmlns:a16="http://schemas.microsoft.com/office/drawing/2014/main" id="{E5B92C99-C251-477E-8D58-F653C6B6AD4F}"/>
              </a:ext>
            </a:extLst>
          </p:cNvPr>
          <p:cNvSpPr txBox="1">
            <a:spLocks/>
          </p:cNvSpPr>
          <p:nvPr/>
        </p:nvSpPr>
        <p:spPr>
          <a:xfrm>
            <a:off x="6363093" y="4159014"/>
            <a:ext cx="4402317" cy="584775"/>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zh-CN" altLang="en-US" sz="3200" cap="none" dirty="0">
                <a:solidFill>
                  <a:schemeClr val="accent1">
                    <a:lumMod val="75000"/>
                  </a:schemeClr>
                </a:solidFill>
                <a:latin typeface="方正黑体简体" panose="02010601030101010101" pitchFamily="2" charset="-122"/>
                <a:ea typeface="方正黑体简体" panose="02010601030101010101" pitchFamily="2" charset="-122"/>
              </a:rPr>
              <a:t>添加标题</a:t>
            </a:r>
            <a:endParaRPr lang="en-US" altLang="zh-CN" sz="3200" cap="none" dirty="0">
              <a:solidFill>
                <a:schemeClr val="accent1">
                  <a:lumMod val="75000"/>
                </a:schemeClr>
              </a:solidFill>
              <a:latin typeface="方正黑体简体" panose="02010601030101010101" pitchFamily="2" charset="-122"/>
              <a:ea typeface="方正黑体简体" panose="02010601030101010101" pitchFamily="2" charset="-122"/>
            </a:endParaRPr>
          </a:p>
        </p:txBody>
      </p:sp>
      <p:sp>
        <p:nvSpPr>
          <p:cNvPr id="15" name="矩形 14">
            <a:extLst>
              <a:ext uri="{FF2B5EF4-FFF2-40B4-BE49-F238E27FC236}">
                <a16:creationId xmlns:a16="http://schemas.microsoft.com/office/drawing/2014/main" id="{D28DEC5C-D8C8-44B7-8249-E4E0A02E0A7D}"/>
              </a:ext>
            </a:extLst>
          </p:cNvPr>
          <p:cNvSpPr/>
          <p:nvPr/>
        </p:nvSpPr>
        <p:spPr>
          <a:xfrm>
            <a:off x="5420412" y="5105463"/>
            <a:ext cx="942681" cy="5090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3600" dirty="0">
                <a:solidFill>
                  <a:schemeClr val="bg1"/>
                </a:solidFill>
                <a:latin typeface="Noto Serif CJK SC" panose="02020400000000000000" pitchFamily="18" charset="-122"/>
                <a:ea typeface="FZHei-B01S" panose="02010601030101010101" pitchFamily="2" charset="-122"/>
              </a:rPr>
              <a:t>04</a:t>
            </a:r>
            <a:endParaRPr lang="zh-CN" altLang="en-US" sz="3600" dirty="0">
              <a:solidFill>
                <a:schemeClr val="bg1"/>
              </a:solidFill>
              <a:latin typeface="Noto Serif CJK SC" panose="02020400000000000000" pitchFamily="18" charset="-122"/>
              <a:ea typeface="FZHei-B01S" panose="02010601030101010101" pitchFamily="2" charset="-122"/>
            </a:endParaRPr>
          </a:p>
        </p:txBody>
      </p:sp>
      <p:sp>
        <p:nvSpPr>
          <p:cNvPr id="16" name="文本框 15">
            <a:extLst>
              <a:ext uri="{FF2B5EF4-FFF2-40B4-BE49-F238E27FC236}">
                <a16:creationId xmlns:a16="http://schemas.microsoft.com/office/drawing/2014/main" id="{CE1669E2-4D1D-4B55-B132-4DC3164C949C}"/>
              </a:ext>
            </a:extLst>
          </p:cNvPr>
          <p:cNvSpPr txBox="1">
            <a:spLocks/>
          </p:cNvSpPr>
          <p:nvPr/>
        </p:nvSpPr>
        <p:spPr>
          <a:xfrm>
            <a:off x="6363093" y="5105461"/>
            <a:ext cx="4402317" cy="584775"/>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zh-CN" altLang="en-US" sz="3200" cap="none" dirty="0">
                <a:solidFill>
                  <a:schemeClr val="accent1">
                    <a:lumMod val="75000"/>
                  </a:schemeClr>
                </a:solidFill>
                <a:latin typeface="方正黑体简体" panose="02010601030101010101" pitchFamily="2" charset="-122"/>
                <a:ea typeface="方正黑体简体" panose="02010601030101010101" pitchFamily="2" charset="-122"/>
              </a:rPr>
              <a:t>添加标题</a:t>
            </a:r>
            <a:endParaRPr lang="en-US" altLang="zh-CN" sz="3200" cap="none" dirty="0">
              <a:solidFill>
                <a:schemeClr val="accent1">
                  <a:lumMod val="75000"/>
                </a:schemeClr>
              </a:solidFill>
              <a:latin typeface="方正黑体简体" panose="02010601030101010101" pitchFamily="2" charset="-122"/>
              <a:ea typeface="方正黑体简体" panose="02010601030101010101" pitchFamily="2" charset="-122"/>
            </a:endParaRPr>
          </a:p>
        </p:txBody>
      </p:sp>
    </p:spTree>
    <p:extLst>
      <p:ext uri="{BB962C8B-B14F-4D97-AF65-F5344CB8AC3E}">
        <p14:creationId xmlns:p14="http://schemas.microsoft.com/office/powerpoint/2010/main" val="228961711"/>
      </p:ext>
    </p:extLst>
  </p:cSld>
  <p:clrMapOvr>
    <a:masterClrMapping/>
  </p:clrMapOvr>
  <mc:AlternateContent xmlns:mc="http://schemas.openxmlformats.org/markup-compatibility/2006" xmlns:p14="http://schemas.microsoft.com/office/powerpoint/2010/main">
    <mc:Choice Requires="p14">
      <p:transition spd="slow" p14:dur="1600" advClick="0" advTm="2000">
        <p:blinds dir="vert"/>
      </p:transition>
    </mc:Choice>
    <mc:Fallback xmlns="">
      <p:transition spd="slow" advClick="0"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left)">
                                      <p:cBhvr>
                                        <p:cTn id="27" dur="500"/>
                                        <p:tgtEl>
                                          <p:spTgt spid="11"/>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wipe(left)">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left)">
                                      <p:cBhvr>
                                        <p:cTn id="35" dur="500"/>
                                        <p:tgtEl>
                                          <p:spTgt spid="13"/>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left)">
                                      <p:cBhvr>
                                        <p:cTn id="38" dur="500"/>
                                        <p:tgtEl>
                                          <p:spTgt spid="14"/>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wipe(left)">
                                      <p:cBhvr>
                                        <p:cTn id="43" dur="500"/>
                                        <p:tgtEl>
                                          <p:spTgt spid="15"/>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wipe(left)">
                                      <p:cBhvr>
                                        <p:cTn id="4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animBg="1"/>
      <p:bldP spid="10" grpId="0"/>
      <p:bldP spid="11" grpId="0" animBg="1"/>
      <p:bldP spid="12" grpId="0"/>
      <p:bldP spid="13" grpId="0" animBg="1"/>
      <p:bldP spid="14" grpId="0"/>
      <p:bldP spid="15" grpId="0" animBg="1"/>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hidden="1"/>
          <p:cNvSpPr>
            <a:spLocks noGrp="1"/>
          </p:cNvSpPr>
          <p:nvPr>
            <p:ph type="title"/>
          </p:nvPr>
        </p:nvSpPr>
        <p:spPr/>
        <p:txBody>
          <a:bodyPr/>
          <a:lstStyle/>
          <a:p>
            <a:r>
              <a:rPr lang="en-US" altLang="zh-CN" dirty="0">
                <a:latin typeface="Noto Serif CJK SC" panose="02020400000000000000" pitchFamily="18" charset="-122"/>
                <a:ea typeface="FZHei-B01S" panose="02010601030101010101" pitchFamily="2" charset="-122"/>
                <a:cs typeface="+mn-ea"/>
                <a:sym typeface="Noto Serif CJK SC" panose="02020400000000000000" pitchFamily="18" charset="-122"/>
              </a:rPr>
              <a:t>+</a:t>
            </a:r>
            <a:endParaRPr lang="zh-CN" altLang="en-US" dirty="0">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pic>
        <p:nvPicPr>
          <p:cNvPr id="25" name="图片占位符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42" y="1888121"/>
            <a:ext cx="12177757" cy="2903718"/>
          </a:xfrm>
          <a:prstGeom prst="rect">
            <a:avLst/>
          </a:prstGeom>
        </p:spPr>
      </p:pic>
      <p:sp>
        <p:nvSpPr>
          <p:cNvPr id="26" name="矩形 25"/>
          <p:cNvSpPr/>
          <p:nvPr/>
        </p:nvSpPr>
        <p:spPr>
          <a:xfrm>
            <a:off x="14243" y="1888121"/>
            <a:ext cx="12177756" cy="2903718"/>
          </a:xfrm>
          <a:prstGeom prst="rect">
            <a:avLst/>
          </a:prstGeom>
          <a:solidFill>
            <a:schemeClr val="accent1">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sp>
        <p:nvSpPr>
          <p:cNvPr id="28" name="文本框 12"/>
          <p:cNvSpPr txBox="1"/>
          <p:nvPr/>
        </p:nvSpPr>
        <p:spPr>
          <a:xfrm>
            <a:off x="3485153" y="2483379"/>
            <a:ext cx="3397084" cy="1055225"/>
          </a:xfrm>
          <a:prstGeom prst="rect">
            <a:avLst/>
          </a:prstGeom>
          <a:noFill/>
        </p:spPr>
        <p:txBody>
          <a:bodyPr wrap="none" rtlCol="0">
            <a:spAutoFit/>
            <a:scene3d>
              <a:camera prst="orthographicFront"/>
              <a:lightRig rig="threePt" dir="t"/>
            </a:scene3d>
            <a:sp3d contourW="12700"/>
          </a:bodyPr>
          <a:lstStyle/>
          <a:p>
            <a:r>
              <a:rPr lang="zh-CN" altLang="en-US" sz="6257" b="1" dirty="0">
                <a:solidFill>
                  <a:schemeClr val="bg1"/>
                </a:solidFill>
                <a:latin typeface="Noto Serif CJK SC" panose="02020400000000000000" pitchFamily="18" charset="-122"/>
                <a:ea typeface="FZHei-B01S" panose="02010601030101010101" pitchFamily="2" charset="-122"/>
                <a:cs typeface="+mn-ea"/>
                <a:sym typeface="Noto Serif CJK SC" panose="02020400000000000000" pitchFamily="18" charset="-122"/>
              </a:rPr>
              <a:t>添加标题</a:t>
            </a:r>
          </a:p>
        </p:txBody>
      </p:sp>
      <p:sp>
        <p:nvSpPr>
          <p:cNvPr id="45" name="文本框 17"/>
          <p:cNvSpPr txBox="1"/>
          <p:nvPr/>
        </p:nvSpPr>
        <p:spPr>
          <a:xfrm>
            <a:off x="3485152" y="3561625"/>
            <a:ext cx="7676605" cy="618503"/>
          </a:xfrm>
          <a:prstGeom prst="rect">
            <a:avLst/>
          </a:prstGeom>
          <a:noFill/>
        </p:spPr>
        <p:txBody>
          <a:bodyPr wrap="square" rtlCol="0">
            <a:spAutoFit/>
            <a:scene3d>
              <a:camera prst="orthographicFront"/>
              <a:lightRig rig="threePt" dir="t"/>
            </a:scene3d>
            <a:sp3d contourW="12700"/>
          </a:bodyPr>
          <a:lstStyle/>
          <a:p>
            <a:pPr defTabSz="866943">
              <a:lnSpc>
                <a:spcPct val="150000"/>
              </a:lnSpc>
              <a:defRPr/>
            </a:pPr>
            <a:r>
              <a:rPr lang="zh-CN" altLang="en-US" sz="1200" b="1" dirty="0">
                <a:solidFill>
                  <a:schemeClr val="bg1"/>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a:t>
            </a:r>
            <a:endParaRPr lang="zh-CN" altLang="en-US" sz="1327" b="1" dirty="0">
              <a:solidFill>
                <a:schemeClr val="bg1"/>
              </a:solidFill>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sp>
        <p:nvSpPr>
          <p:cNvPr id="3" name="箭头: 五边形 2">
            <a:extLst>
              <a:ext uri="{FF2B5EF4-FFF2-40B4-BE49-F238E27FC236}">
                <a16:creationId xmlns:a16="http://schemas.microsoft.com/office/drawing/2014/main" id="{BF8629FF-C24B-47EF-8EAC-E8DF16CE0800}"/>
              </a:ext>
            </a:extLst>
          </p:cNvPr>
          <p:cNvSpPr/>
          <p:nvPr/>
        </p:nvSpPr>
        <p:spPr>
          <a:xfrm>
            <a:off x="-1088571" y="1888121"/>
            <a:ext cx="4383314" cy="2903718"/>
          </a:xfrm>
          <a:prstGeom prst="homePlate">
            <a:avLst/>
          </a:prstGeom>
          <a:solidFill>
            <a:schemeClr val="accent1">
              <a:lumMod val="75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lumMod val="60000"/>
                  <a:lumOff val="4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6" name="文本框 15">
            <a:extLst>
              <a:ext uri="{FF2B5EF4-FFF2-40B4-BE49-F238E27FC236}">
                <a16:creationId xmlns:a16="http://schemas.microsoft.com/office/drawing/2014/main" id="{296F478C-50E2-4609-84F0-B1FFB14958FD}"/>
              </a:ext>
            </a:extLst>
          </p:cNvPr>
          <p:cNvSpPr txBox="1"/>
          <p:nvPr/>
        </p:nvSpPr>
        <p:spPr>
          <a:xfrm>
            <a:off x="1065199" y="2303812"/>
            <a:ext cx="1852569" cy="1801968"/>
          </a:xfrm>
          <a:prstGeom prst="rect">
            <a:avLst/>
          </a:prstGeom>
          <a:noFill/>
        </p:spPr>
        <p:txBody>
          <a:bodyPr wrap="square" lIns="68580" tIns="34290" rIns="68580" bIns="34290" rtlCol="0">
            <a:spAutoFit/>
          </a:bodyPr>
          <a:lstStyle/>
          <a:p>
            <a:pPr algn="l">
              <a:lnSpc>
                <a:spcPct val="130000"/>
              </a:lnSpc>
            </a:pPr>
            <a:r>
              <a:rPr lang="en-US" altLang="zh-CN" sz="96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04</a:t>
            </a:r>
          </a:p>
        </p:txBody>
      </p:sp>
    </p:spTree>
    <p:extLst>
      <p:ext uri="{BB962C8B-B14F-4D97-AF65-F5344CB8AC3E}">
        <p14:creationId xmlns:p14="http://schemas.microsoft.com/office/powerpoint/2010/main" val="4139805923"/>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0-#ppt_w/2"/>
                                          </p:val>
                                        </p:tav>
                                        <p:tav tm="100000">
                                          <p:val>
                                            <p:strVal val="#ppt_x"/>
                                          </p:val>
                                        </p:tav>
                                      </p:tavLst>
                                    </p:anim>
                                    <p:anim calcmode="lin" valueType="num">
                                      <p:cBhvr additive="base">
                                        <p:cTn id="12" dur="500" fill="hold"/>
                                        <p:tgtEl>
                                          <p:spTgt spid="2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1000"/>
                                        <p:tgtEl>
                                          <p:spTgt spid="28"/>
                                        </p:tgtEl>
                                      </p:cBhvr>
                                    </p:animEffect>
                                    <p:anim calcmode="lin" valueType="num">
                                      <p:cBhvr>
                                        <p:cTn id="17" dur="1000" fill="hold"/>
                                        <p:tgtEl>
                                          <p:spTgt spid="28"/>
                                        </p:tgtEl>
                                        <p:attrNameLst>
                                          <p:attrName>ppt_x</p:attrName>
                                        </p:attrNameLst>
                                      </p:cBhvr>
                                      <p:tavLst>
                                        <p:tav tm="0">
                                          <p:val>
                                            <p:strVal val="#ppt_x"/>
                                          </p:val>
                                        </p:tav>
                                        <p:tav tm="100000">
                                          <p:val>
                                            <p:strVal val="#ppt_x"/>
                                          </p:val>
                                        </p:tav>
                                      </p:tavLst>
                                    </p:anim>
                                    <p:anim calcmode="lin" valueType="num">
                                      <p:cBhvr>
                                        <p:cTn id="18" dur="1000" fill="hold"/>
                                        <p:tgtEl>
                                          <p:spTgt spid="28"/>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1000"/>
                                        <p:tgtEl>
                                          <p:spTgt spid="45"/>
                                        </p:tgtEl>
                                      </p:cBhvr>
                                    </p:animEffect>
                                    <p:anim calcmode="lin" valueType="num">
                                      <p:cBhvr>
                                        <p:cTn id="22" dur="1000" fill="hold"/>
                                        <p:tgtEl>
                                          <p:spTgt spid="45"/>
                                        </p:tgtEl>
                                        <p:attrNameLst>
                                          <p:attrName>ppt_x</p:attrName>
                                        </p:attrNameLst>
                                      </p:cBhvr>
                                      <p:tavLst>
                                        <p:tav tm="0">
                                          <p:val>
                                            <p:strVal val="#ppt_x"/>
                                          </p:val>
                                        </p:tav>
                                        <p:tav tm="100000">
                                          <p:val>
                                            <p:strVal val="#ppt_x"/>
                                          </p:val>
                                        </p:tav>
                                      </p:tavLst>
                                    </p:anim>
                                    <p:anim calcmode="lin" valueType="num">
                                      <p:cBhvr>
                                        <p:cTn id="23" dur="1000" fill="hold"/>
                                        <p:tgtEl>
                                          <p:spTgt spid="45"/>
                                        </p:tgtEl>
                                        <p:attrNameLst>
                                          <p:attrName>ppt_y</p:attrName>
                                        </p:attrNameLst>
                                      </p:cBhvr>
                                      <p:tavLst>
                                        <p:tav tm="0">
                                          <p:val>
                                            <p:strVal val="#ppt_y-.1"/>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additive="base">
                                        <p:cTn id="26" dur="500" fill="hold"/>
                                        <p:tgtEl>
                                          <p:spTgt spid="16"/>
                                        </p:tgtEl>
                                        <p:attrNameLst>
                                          <p:attrName>ppt_x</p:attrName>
                                        </p:attrNameLst>
                                      </p:cBhvr>
                                      <p:tavLst>
                                        <p:tav tm="0">
                                          <p:val>
                                            <p:strVal val="#ppt_x"/>
                                          </p:val>
                                        </p:tav>
                                        <p:tav tm="100000">
                                          <p:val>
                                            <p:strVal val="#ppt_x"/>
                                          </p:val>
                                        </p:tav>
                                      </p:tavLst>
                                    </p:anim>
                                    <p:anim calcmode="lin" valueType="num">
                                      <p:cBhvr additive="base">
                                        <p:cTn id="2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45"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AutoShape 5"/>
          <p:cNvSpPr>
            <a:spLocks noChangeArrowheads="1"/>
          </p:cNvSpPr>
          <p:nvPr/>
        </p:nvSpPr>
        <p:spPr bwMode="auto">
          <a:xfrm rot="10800000">
            <a:off x="1314520" y="3879768"/>
            <a:ext cx="3585507" cy="1005929"/>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chemeClr val="accent1">
              <a:lumMod val="60000"/>
              <a:lumOff val="4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lIns="96168" tIns="48085" rIns="96168" bIns="48085" rtlCol="0" anchor="ctr"/>
          <a:lstStyle/>
          <a:p>
            <a:pPr algn="ctr"/>
            <a:endParaRPr lang="zh-CN" altLang="en-US" sz="2400"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1" name="AutoShape 3"/>
          <p:cNvSpPr>
            <a:spLocks noChangeArrowheads="1"/>
          </p:cNvSpPr>
          <p:nvPr/>
        </p:nvSpPr>
        <p:spPr bwMode="auto">
          <a:xfrm rot="10800000">
            <a:off x="2377651" y="2505492"/>
            <a:ext cx="1459240" cy="407321"/>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chemeClr val="accent1">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lIns="96168" tIns="48085" rIns="96168" bIns="48085" rtlCol="0" anchor="ctr"/>
          <a:lstStyle/>
          <a:p>
            <a:pPr algn="ctr"/>
            <a:endParaRPr lang="zh-CN" altLang="en-US" sz="2400"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2" name="AutoShape 6"/>
          <p:cNvSpPr>
            <a:spLocks noChangeArrowheads="1"/>
          </p:cNvSpPr>
          <p:nvPr/>
        </p:nvSpPr>
        <p:spPr bwMode="auto">
          <a:xfrm>
            <a:off x="2650449" y="1609033"/>
            <a:ext cx="913647" cy="778116"/>
          </a:xfrm>
          <a:prstGeom prst="triangle">
            <a:avLst>
              <a:gd name="adj" fmla="val 50000"/>
            </a:avLst>
          </a:prstGeom>
          <a:solidFill>
            <a:schemeClr val="accent1">
              <a:lumMod val="60000"/>
              <a:lumOff val="40000"/>
            </a:schemeClr>
          </a:solidFill>
          <a:ln>
            <a:noFill/>
          </a:ln>
        </p:spPr>
        <p:style>
          <a:lnRef idx="2">
            <a:schemeClr val="dk1">
              <a:shade val="50000"/>
            </a:schemeClr>
          </a:lnRef>
          <a:fillRef idx="1">
            <a:schemeClr val="dk1"/>
          </a:fillRef>
          <a:effectRef idx="0">
            <a:schemeClr val="dk1"/>
          </a:effectRef>
          <a:fontRef idx="minor">
            <a:schemeClr val="lt1"/>
          </a:fontRef>
        </p:style>
        <p:txBody>
          <a:bodyPr lIns="96168" tIns="48085" rIns="96168" bIns="48085" rtlCol="0" anchor="ctr"/>
          <a:lstStyle/>
          <a:p>
            <a:pPr algn="ctr"/>
            <a:endParaRPr lang="zh-CN" altLang="en-US" sz="2400"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3" name="AutoShape 4"/>
          <p:cNvSpPr>
            <a:spLocks noChangeArrowheads="1"/>
          </p:cNvSpPr>
          <p:nvPr/>
        </p:nvSpPr>
        <p:spPr bwMode="auto">
          <a:xfrm rot="10800000">
            <a:off x="1941427" y="3075026"/>
            <a:ext cx="2331688" cy="655332"/>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chemeClr val="accent1">
              <a:lumMod val="60000"/>
              <a:lumOff val="40000"/>
            </a:schemeClr>
          </a:solidFill>
          <a:ln>
            <a:noFill/>
          </a:ln>
        </p:spPr>
        <p:style>
          <a:lnRef idx="2">
            <a:schemeClr val="dk1">
              <a:shade val="50000"/>
            </a:schemeClr>
          </a:lnRef>
          <a:fillRef idx="1">
            <a:schemeClr val="dk1"/>
          </a:fillRef>
          <a:effectRef idx="0">
            <a:schemeClr val="dk1"/>
          </a:effectRef>
          <a:fontRef idx="minor">
            <a:schemeClr val="lt1"/>
          </a:fontRef>
        </p:style>
        <p:txBody>
          <a:bodyPr lIns="96168" tIns="48085" rIns="96168" bIns="48085" rtlCol="0" anchor="ctr"/>
          <a:lstStyle/>
          <a:p>
            <a:pPr algn="ctr"/>
            <a:endParaRPr lang="zh-CN" altLang="en-US" sz="2400"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4" name="AutoShape 5"/>
          <p:cNvSpPr>
            <a:spLocks noChangeArrowheads="1"/>
          </p:cNvSpPr>
          <p:nvPr/>
        </p:nvSpPr>
        <p:spPr bwMode="auto">
          <a:xfrm rot="10800000">
            <a:off x="725695" y="5013934"/>
            <a:ext cx="4763151" cy="943119"/>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 name="connsiteX0" fmla="*/ 0 w 20550"/>
              <a:gd name="connsiteY0" fmla="*/ 611 h 21600"/>
              <a:gd name="connsiteX1" fmla="*/ 2378 w 20550"/>
              <a:gd name="connsiteY1" fmla="*/ 21600 h 21600"/>
              <a:gd name="connsiteX2" fmla="*/ 17122 w 20550"/>
              <a:gd name="connsiteY2" fmla="*/ 21600 h 21600"/>
              <a:gd name="connsiteX3" fmla="*/ 20550 w 20550"/>
              <a:gd name="connsiteY3" fmla="*/ 0 h 21600"/>
              <a:gd name="connsiteX4" fmla="*/ 0 w 20550"/>
              <a:gd name="connsiteY4" fmla="*/ 611 h 21600"/>
              <a:gd name="connsiteX0-1" fmla="*/ 0 w 19214"/>
              <a:gd name="connsiteY0-2" fmla="*/ 306 h 21295"/>
              <a:gd name="connsiteX1-3" fmla="*/ 2378 w 19214"/>
              <a:gd name="connsiteY1-4" fmla="*/ 21295 h 21295"/>
              <a:gd name="connsiteX2-5" fmla="*/ 17122 w 19214"/>
              <a:gd name="connsiteY2-6" fmla="*/ 21295 h 21295"/>
              <a:gd name="connsiteX3-7" fmla="*/ 19214 w 19214"/>
              <a:gd name="connsiteY3-8" fmla="*/ 0 h 21295"/>
              <a:gd name="connsiteX4-9" fmla="*/ 0 w 19214"/>
              <a:gd name="connsiteY4-10" fmla="*/ 306 h 21295"/>
              <a:gd name="connsiteX0-11" fmla="*/ 0 w 19071"/>
              <a:gd name="connsiteY0-12" fmla="*/ 1 h 21295"/>
              <a:gd name="connsiteX1-13" fmla="*/ 2235 w 19071"/>
              <a:gd name="connsiteY1-14" fmla="*/ 21295 h 21295"/>
              <a:gd name="connsiteX2-15" fmla="*/ 16979 w 19071"/>
              <a:gd name="connsiteY2-16" fmla="*/ 21295 h 21295"/>
              <a:gd name="connsiteX3-17" fmla="*/ 19071 w 19071"/>
              <a:gd name="connsiteY3-18" fmla="*/ 0 h 21295"/>
              <a:gd name="connsiteX4-19" fmla="*/ 0 w 19071"/>
              <a:gd name="connsiteY4-20" fmla="*/ 1 h 212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9071" h="21295">
                <a:moveTo>
                  <a:pt x="0" y="1"/>
                </a:moveTo>
                <a:lnTo>
                  <a:pt x="2235" y="21295"/>
                </a:lnTo>
                <a:lnTo>
                  <a:pt x="16979" y="21295"/>
                </a:lnTo>
                <a:lnTo>
                  <a:pt x="19071" y="0"/>
                </a:lnTo>
                <a:lnTo>
                  <a:pt x="0" y="1"/>
                </a:lnTo>
                <a:close/>
              </a:path>
            </a:pathLst>
          </a:custGeom>
          <a:solidFill>
            <a:schemeClr val="accent1">
              <a:lumMod val="60000"/>
              <a:lumOff val="40000"/>
            </a:schemeClr>
          </a:solidFill>
          <a:ln>
            <a:noFill/>
          </a:ln>
        </p:spPr>
        <p:style>
          <a:lnRef idx="2">
            <a:schemeClr val="dk1">
              <a:shade val="50000"/>
            </a:schemeClr>
          </a:lnRef>
          <a:fillRef idx="1">
            <a:schemeClr val="dk1"/>
          </a:fillRef>
          <a:effectRef idx="0">
            <a:schemeClr val="dk1"/>
          </a:effectRef>
          <a:fontRef idx="minor">
            <a:schemeClr val="lt1"/>
          </a:fontRef>
        </p:style>
        <p:txBody>
          <a:bodyPr lIns="96168" tIns="48085" rIns="96168" bIns="48085" rtlCol="0" anchor="ctr"/>
          <a:lstStyle/>
          <a:p>
            <a:pPr algn="ctr"/>
            <a:endParaRPr lang="zh-CN" altLang="en-US" sz="2400" dirty="0">
              <a:latin typeface="Noto Serif CJK SC" panose="02020400000000000000" pitchFamily="18" charset="-122"/>
              <a:ea typeface="FZHei-B01S" panose="02010601030101010101" pitchFamily="2" charset="-122"/>
              <a:sym typeface="Noto Serif CJK SC" panose="02020400000000000000" pitchFamily="18" charset="-122"/>
            </a:endParaRPr>
          </a:p>
        </p:txBody>
      </p:sp>
      <p:cxnSp>
        <p:nvCxnSpPr>
          <p:cNvPr id="25" name="直接连接符 24"/>
          <p:cNvCxnSpPr/>
          <p:nvPr/>
        </p:nvCxnSpPr>
        <p:spPr>
          <a:xfrm>
            <a:off x="3141800" y="2036115"/>
            <a:ext cx="3765245"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6" name="直接连接符 25"/>
          <p:cNvCxnSpPr/>
          <p:nvPr/>
        </p:nvCxnSpPr>
        <p:spPr>
          <a:xfrm>
            <a:off x="3127238" y="2707771"/>
            <a:ext cx="3779809"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7" name="直接连接符 26"/>
          <p:cNvCxnSpPr/>
          <p:nvPr/>
        </p:nvCxnSpPr>
        <p:spPr>
          <a:xfrm>
            <a:off x="3141800" y="3404617"/>
            <a:ext cx="3765245"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8" name="直接连接符 27"/>
          <p:cNvCxnSpPr/>
          <p:nvPr/>
        </p:nvCxnSpPr>
        <p:spPr>
          <a:xfrm>
            <a:off x="3107273" y="4424404"/>
            <a:ext cx="3799776"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9" name="直接连接符 28"/>
          <p:cNvCxnSpPr/>
          <p:nvPr/>
        </p:nvCxnSpPr>
        <p:spPr>
          <a:xfrm>
            <a:off x="3107273" y="5434033"/>
            <a:ext cx="3799776"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30" name="TextBox 29"/>
          <p:cNvSpPr txBox="1"/>
          <p:nvPr/>
        </p:nvSpPr>
        <p:spPr>
          <a:xfrm>
            <a:off x="7087619" y="5249993"/>
            <a:ext cx="4039424" cy="657263"/>
          </a:xfrm>
          <a:prstGeom prst="rect">
            <a:avLst/>
          </a:prstGeom>
          <a:noFill/>
        </p:spPr>
        <p:txBody>
          <a:bodyPr wrap="square" lIns="96168" tIns="48085" rIns="96168" bIns="48085" rtlCol="0">
            <a:spAutoFit/>
          </a:bodyPr>
          <a:lstStyle/>
          <a:p>
            <a:pP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1" name="TextBox 30"/>
          <p:cNvSpPr txBox="1"/>
          <p:nvPr/>
        </p:nvSpPr>
        <p:spPr>
          <a:xfrm>
            <a:off x="5789915" y="4940644"/>
            <a:ext cx="1123956" cy="415658"/>
          </a:xfrm>
          <a:prstGeom prst="rect">
            <a:avLst/>
          </a:prstGeom>
          <a:noFill/>
        </p:spPr>
        <p:txBody>
          <a:bodyPr wrap="none" lIns="96168" tIns="48085" rIns="96168" bIns="48085" rtlCol="0">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
        <p:nvSpPr>
          <p:cNvPr id="32" name="TextBox 31"/>
          <p:cNvSpPr txBox="1"/>
          <p:nvPr/>
        </p:nvSpPr>
        <p:spPr>
          <a:xfrm>
            <a:off x="7087619" y="4246489"/>
            <a:ext cx="4039424" cy="657263"/>
          </a:xfrm>
          <a:prstGeom prst="rect">
            <a:avLst/>
          </a:prstGeom>
          <a:noFill/>
        </p:spPr>
        <p:txBody>
          <a:bodyPr wrap="square" lIns="96168" tIns="48085" rIns="96168" bIns="48085" rtlCol="0">
            <a:spAutoFit/>
          </a:bodyPr>
          <a:lstStyle/>
          <a:p>
            <a:pP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3" name="TextBox 32"/>
          <p:cNvSpPr txBox="1"/>
          <p:nvPr/>
        </p:nvSpPr>
        <p:spPr>
          <a:xfrm>
            <a:off x="5789915" y="3946227"/>
            <a:ext cx="1123956" cy="415658"/>
          </a:xfrm>
          <a:prstGeom prst="rect">
            <a:avLst/>
          </a:prstGeom>
          <a:noFill/>
        </p:spPr>
        <p:txBody>
          <a:bodyPr wrap="none" lIns="96168" tIns="48085" rIns="96168" bIns="48085" rtlCol="0">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
        <p:nvSpPr>
          <p:cNvPr id="34" name="TextBox 33"/>
          <p:cNvSpPr txBox="1"/>
          <p:nvPr/>
        </p:nvSpPr>
        <p:spPr>
          <a:xfrm>
            <a:off x="7087619" y="3267066"/>
            <a:ext cx="4039424" cy="657263"/>
          </a:xfrm>
          <a:prstGeom prst="rect">
            <a:avLst/>
          </a:prstGeom>
          <a:noFill/>
        </p:spPr>
        <p:txBody>
          <a:bodyPr wrap="square" lIns="96168" tIns="48085" rIns="96168" bIns="48085" rtlCol="0">
            <a:spAutoFit/>
          </a:bodyPr>
          <a:lstStyle/>
          <a:p>
            <a:pP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65000"/>
                  <a:lumOff val="35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5" name="TextBox 34"/>
          <p:cNvSpPr txBox="1"/>
          <p:nvPr/>
        </p:nvSpPr>
        <p:spPr>
          <a:xfrm>
            <a:off x="5789915" y="2936443"/>
            <a:ext cx="1123956" cy="415658"/>
          </a:xfrm>
          <a:prstGeom prst="rect">
            <a:avLst/>
          </a:prstGeom>
          <a:noFill/>
        </p:spPr>
        <p:txBody>
          <a:bodyPr wrap="none" lIns="96168" tIns="48085" rIns="96168" bIns="48085" rtlCol="0">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
        <p:nvSpPr>
          <p:cNvPr id="36" name="TextBox 35"/>
          <p:cNvSpPr txBox="1"/>
          <p:nvPr/>
        </p:nvSpPr>
        <p:spPr>
          <a:xfrm>
            <a:off x="7087619" y="2525120"/>
            <a:ext cx="4039424" cy="657263"/>
          </a:xfrm>
          <a:prstGeom prst="rect">
            <a:avLst/>
          </a:prstGeom>
          <a:noFill/>
        </p:spPr>
        <p:txBody>
          <a:bodyPr wrap="square" lIns="96168" tIns="48085" rIns="96168" bIns="48085" rtlCol="0">
            <a:spAutoFit/>
          </a:bodyPr>
          <a:lstStyle/>
          <a:p>
            <a:pP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7" name="TextBox 36"/>
          <p:cNvSpPr txBox="1"/>
          <p:nvPr/>
        </p:nvSpPr>
        <p:spPr>
          <a:xfrm>
            <a:off x="5789915" y="2250360"/>
            <a:ext cx="1123956" cy="415658"/>
          </a:xfrm>
          <a:prstGeom prst="rect">
            <a:avLst/>
          </a:prstGeom>
          <a:noFill/>
        </p:spPr>
        <p:txBody>
          <a:bodyPr wrap="none" lIns="96168" tIns="48085" rIns="96168" bIns="48085" rtlCol="0">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
        <p:nvSpPr>
          <p:cNvPr id="38" name="TextBox 37"/>
          <p:cNvSpPr txBox="1"/>
          <p:nvPr/>
        </p:nvSpPr>
        <p:spPr>
          <a:xfrm>
            <a:off x="7087619" y="1831989"/>
            <a:ext cx="4039424" cy="657263"/>
          </a:xfrm>
          <a:prstGeom prst="rect">
            <a:avLst/>
          </a:prstGeom>
          <a:noFill/>
        </p:spPr>
        <p:txBody>
          <a:bodyPr wrap="square" lIns="96168" tIns="48085" rIns="96168" bIns="48085" rtlCol="0">
            <a:spAutoFit/>
          </a:bodyPr>
          <a:lstStyle/>
          <a:p>
            <a:pPr>
              <a:lnSpc>
                <a:spcPct val="13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9" name="TextBox 38"/>
          <p:cNvSpPr txBox="1"/>
          <p:nvPr/>
        </p:nvSpPr>
        <p:spPr>
          <a:xfrm>
            <a:off x="5789915" y="1557228"/>
            <a:ext cx="1123956" cy="415658"/>
          </a:xfrm>
          <a:prstGeom prst="rect">
            <a:avLst/>
          </a:prstGeom>
          <a:noFill/>
        </p:spPr>
        <p:txBody>
          <a:bodyPr wrap="none" lIns="96168" tIns="48085" rIns="96168" bIns="48085" rtlCol="0">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
        <p:nvSpPr>
          <p:cNvPr id="40" name="文本框 39">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1015253250"/>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1000" fill="hold"/>
                                        <p:tgtEl>
                                          <p:spTgt spid="24"/>
                                        </p:tgtEl>
                                        <p:attrNameLst>
                                          <p:attrName>ppt_x</p:attrName>
                                        </p:attrNameLst>
                                      </p:cBhvr>
                                      <p:tavLst>
                                        <p:tav tm="0">
                                          <p:val>
                                            <p:strVal val="#ppt_x"/>
                                          </p:val>
                                        </p:tav>
                                        <p:tav tm="100000">
                                          <p:val>
                                            <p:strVal val="#ppt_x"/>
                                          </p:val>
                                        </p:tav>
                                      </p:tavLst>
                                    </p:anim>
                                    <p:anim calcmode="lin" valueType="num">
                                      <p:cBhvr additive="base">
                                        <p:cTn id="8" dur="1000" fill="hold"/>
                                        <p:tgtEl>
                                          <p:spTgt spid="2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2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ppt_x"/>
                                          </p:val>
                                        </p:tav>
                                        <p:tav tm="100000">
                                          <p:val>
                                            <p:strVal val="#ppt_x"/>
                                          </p:val>
                                        </p:tav>
                                      </p:tavLst>
                                    </p:anim>
                                    <p:anim calcmode="lin" valueType="num">
                                      <p:cBhvr additive="base">
                                        <p:cTn id="12" dur="1000" fill="hold"/>
                                        <p:tgtEl>
                                          <p:spTgt spid="20"/>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4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ppt_x"/>
                                          </p:val>
                                        </p:tav>
                                        <p:tav tm="100000">
                                          <p:val>
                                            <p:strVal val="#ppt_x"/>
                                          </p:val>
                                        </p:tav>
                                      </p:tavLst>
                                    </p:anim>
                                    <p:anim calcmode="lin" valueType="num">
                                      <p:cBhvr additive="base">
                                        <p:cTn id="16" dur="1000" fill="hold"/>
                                        <p:tgtEl>
                                          <p:spTgt spid="23"/>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60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80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1000" fill="hold"/>
                                        <p:tgtEl>
                                          <p:spTgt spid="22"/>
                                        </p:tgtEl>
                                        <p:attrNameLst>
                                          <p:attrName>ppt_x</p:attrName>
                                        </p:attrNameLst>
                                      </p:cBhvr>
                                      <p:tavLst>
                                        <p:tav tm="0">
                                          <p:val>
                                            <p:strVal val="#ppt_x"/>
                                          </p:val>
                                        </p:tav>
                                        <p:tav tm="100000">
                                          <p:val>
                                            <p:strVal val="#ppt_x"/>
                                          </p:val>
                                        </p:tav>
                                      </p:tavLst>
                                    </p:anim>
                                    <p:anim calcmode="lin" valueType="num">
                                      <p:cBhvr additive="base">
                                        <p:cTn id="24" dur="1000" fill="hold"/>
                                        <p:tgtEl>
                                          <p:spTgt spid="22"/>
                                        </p:tgtEl>
                                        <p:attrNameLst>
                                          <p:attrName>ppt_y</p:attrName>
                                        </p:attrNameLst>
                                      </p:cBhvr>
                                      <p:tavLst>
                                        <p:tav tm="0">
                                          <p:val>
                                            <p:strVal val="0-#ppt_h/2"/>
                                          </p:val>
                                        </p:tav>
                                        <p:tav tm="100000">
                                          <p:val>
                                            <p:strVal val="#ppt_y"/>
                                          </p:val>
                                        </p:tav>
                                      </p:tavLst>
                                    </p:anim>
                                  </p:childTnLst>
                                </p:cTn>
                              </p:par>
                            </p:childTnLst>
                          </p:cTn>
                        </p:par>
                        <p:par>
                          <p:cTn id="25" fill="hold">
                            <p:stCondLst>
                              <p:cond delay="1000"/>
                            </p:stCondLst>
                            <p:childTnLst>
                              <p:par>
                                <p:cTn id="26" presetID="22" presetClass="entr" presetSubtype="8" fill="hold"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wipe(left)">
                                      <p:cBhvr>
                                        <p:cTn id="28" dur="500"/>
                                        <p:tgtEl>
                                          <p:spTgt spid="25"/>
                                        </p:tgtEl>
                                      </p:cBhvr>
                                    </p:animEffect>
                                  </p:childTnLst>
                                </p:cTn>
                              </p:par>
                              <p:par>
                                <p:cTn id="29" presetID="22" presetClass="entr" presetSubtype="8"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wipe(left)">
                                      <p:cBhvr>
                                        <p:cTn id="34" dur="500"/>
                                        <p:tgtEl>
                                          <p:spTgt spid="27"/>
                                        </p:tgtEl>
                                      </p:cBhvr>
                                    </p:animEffect>
                                  </p:childTnLst>
                                </p:cTn>
                              </p:par>
                              <p:par>
                                <p:cTn id="35" presetID="22" presetClass="entr" presetSubtype="8" fill="hold" nodeType="with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wipe(left)">
                                      <p:cBhvr>
                                        <p:cTn id="37" dur="500"/>
                                        <p:tgtEl>
                                          <p:spTgt spid="28"/>
                                        </p:tgtEl>
                                      </p:cBhvr>
                                    </p:animEffect>
                                  </p:childTnLst>
                                </p:cTn>
                              </p:par>
                              <p:par>
                                <p:cTn id="38" presetID="22" presetClass="entr" presetSubtype="8" fill="hold"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wipe(left)">
                                      <p:cBhvr>
                                        <p:cTn id="40" dur="500"/>
                                        <p:tgtEl>
                                          <p:spTgt spid="29"/>
                                        </p:tgtEl>
                                      </p:cBhvr>
                                    </p:animEffect>
                                  </p:childTnLst>
                                </p:cTn>
                              </p:par>
                            </p:childTnLst>
                          </p:cTn>
                        </p:par>
                        <p:par>
                          <p:cTn id="41" fill="hold">
                            <p:stCondLst>
                              <p:cond delay="1500"/>
                            </p:stCondLst>
                            <p:childTnLst>
                              <p:par>
                                <p:cTn id="42" presetID="17" presetClass="entr" presetSubtype="1" fill="hold" grpId="0" nodeType="afterEffect">
                                  <p:stCondLst>
                                    <p:cond delay="0"/>
                                  </p:stCondLst>
                                  <p:iterate type="lt">
                                    <p:tmPct val="40000"/>
                                  </p:iterate>
                                  <p:childTnLst>
                                    <p:set>
                                      <p:cBhvr>
                                        <p:cTn id="43" dur="1" fill="hold">
                                          <p:stCondLst>
                                            <p:cond delay="0"/>
                                          </p:stCondLst>
                                        </p:cTn>
                                        <p:tgtEl>
                                          <p:spTgt spid="39"/>
                                        </p:tgtEl>
                                        <p:attrNameLst>
                                          <p:attrName>style.visibility</p:attrName>
                                        </p:attrNameLst>
                                      </p:cBhvr>
                                      <p:to>
                                        <p:strVal val="visible"/>
                                      </p:to>
                                    </p:set>
                                    <p:anim calcmode="lin" valueType="num">
                                      <p:cBhvr>
                                        <p:cTn id="44" dur="250" fill="hold"/>
                                        <p:tgtEl>
                                          <p:spTgt spid="39"/>
                                        </p:tgtEl>
                                        <p:attrNameLst>
                                          <p:attrName>ppt_x</p:attrName>
                                        </p:attrNameLst>
                                      </p:cBhvr>
                                      <p:tavLst>
                                        <p:tav tm="0">
                                          <p:val>
                                            <p:strVal val="#ppt_x"/>
                                          </p:val>
                                        </p:tav>
                                        <p:tav tm="100000">
                                          <p:val>
                                            <p:strVal val="#ppt_x"/>
                                          </p:val>
                                        </p:tav>
                                      </p:tavLst>
                                    </p:anim>
                                    <p:anim calcmode="lin" valueType="num">
                                      <p:cBhvr>
                                        <p:cTn id="45" dur="250" fill="hold"/>
                                        <p:tgtEl>
                                          <p:spTgt spid="39"/>
                                        </p:tgtEl>
                                        <p:attrNameLst>
                                          <p:attrName>ppt_y</p:attrName>
                                        </p:attrNameLst>
                                      </p:cBhvr>
                                      <p:tavLst>
                                        <p:tav tm="0">
                                          <p:val>
                                            <p:strVal val="#ppt_y-#ppt_h/2"/>
                                          </p:val>
                                        </p:tav>
                                        <p:tav tm="100000">
                                          <p:val>
                                            <p:strVal val="#ppt_y"/>
                                          </p:val>
                                        </p:tav>
                                      </p:tavLst>
                                    </p:anim>
                                    <p:anim calcmode="lin" valueType="num">
                                      <p:cBhvr>
                                        <p:cTn id="46" dur="250" fill="hold"/>
                                        <p:tgtEl>
                                          <p:spTgt spid="39"/>
                                        </p:tgtEl>
                                        <p:attrNameLst>
                                          <p:attrName>ppt_w</p:attrName>
                                        </p:attrNameLst>
                                      </p:cBhvr>
                                      <p:tavLst>
                                        <p:tav tm="0">
                                          <p:val>
                                            <p:strVal val="#ppt_w"/>
                                          </p:val>
                                        </p:tav>
                                        <p:tav tm="100000">
                                          <p:val>
                                            <p:strVal val="#ppt_w"/>
                                          </p:val>
                                        </p:tav>
                                      </p:tavLst>
                                    </p:anim>
                                    <p:anim calcmode="lin" valueType="num">
                                      <p:cBhvr>
                                        <p:cTn id="47" dur="250" fill="hold"/>
                                        <p:tgtEl>
                                          <p:spTgt spid="39"/>
                                        </p:tgtEl>
                                        <p:attrNameLst>
                                          <p:attrName>ppt_h</p:attrName>
                                        </p:attrNameLst>
                                      </p:cBhvr>
                                      <p:tavLst>
                                        <p:tav tm="0">
                                          <p:val>
                                            <p:fltVal val="0"/>
                                          </p:val>
                                        </p:tav>
                                        <p:tav tm="100000">
                                          <p:val>
                                            <p:strVal val="#ppt_h"/>
                                          </p:val>
                                        </p:tav>
                                      </p:tavLst>
                                    </p:anim>
                                  </p:childTnLst>
                                </p:cTn>
                              </p:par>
                              <p:par>
                                <p:cTn id="48" presetID="17" presetClass="entr" presetSubtype="1" fill="hold" grpId="0" nodeType="withEffect">
                                  <p:stCondLst>
                                    <p:cond delay="200"/>
                                  </p:stCondLst>
                                  <p:iterate type="lt">
                                    <p:tmPct val="40000"/>
                                  </p:iterate>
                                  <p:childTnLst>
                                    <p:set>
                                      <p:cBhvr>
                                        <p:cTn id="49" dur="1" fill="hold">
                                          <p:stCondLst>
                                            <p:cond delay="0"/>
                                          </p:stCondLst>
                                        </p:cTn>
                                        <p:tgtEl>
                                          <p:spTgt spid="37"/>
                                        </p:tgtEl>
                                        <p:attrNameLst>
                                          <p:attrName>style.visibility</p:attrName>
                                        </p:attrNameLst>
                                      </p:cBhvr>
                                      <p:to>
                                        <p:strVal val="visible"/>
                                      </p:to>
                                    </p:set>
                                    <p:anim calcmode="lin" valueType="num">
                                      <p:cBhvr>
                                        <p:cTn id="50" dur="250" fill="hold"/>
                                        <p:tgtEl>
                                          <p:spTgt spid="37"/>
                                        </p:tgtEl>
                                        <p:attrNameLst>
                                          <p:attrName>ppt_x</p:attrName>
                                        </p:attrNameLst>
                                      </p:cBhvr>
                                      <p:tavLst>
                                        <p:tav tm="0">
                                          <p:val>
                                            <p:strVal val="#ppt_x"/>
                                          </p:val>
                                        </p:tav>
                                        <p:tav tm="100000">
                                          <p:val>
                                            <p:strVal val="#ppt_x"/>
                                          </p:val>
                                        </p:tav>
                                      </p:tavLst>
                                    </p:anim>
                                    <p:anim calcmode="lin" valueType="num">
                                      <p:cBhvr>
                                        <p:cTn id="51" dur="250" fill="hold"/>
                                        <p:tgtEl>
                                          <p:spTgt spid="37"/>
                                        </p:tgtEl>
                                        <p:attrNameLst>
                                          <p:attrName>ppt_y</p:attrName>
                                        </p:attrNameLst>
                                      </p:cBhvr>
                                      <p:tavLst>
                                        <p:tav tm="0">
                                          <p:val>
                                            <p:strVal val="#ppt_y-#ppt_h/2"/>
                                          </p:val>
                                        </p:tav>
                                        <p:tav tm="100000">
                                          <p:val>
                                            <p:strVal val="#ppt_y"/>
                                          </p:val>
                                        </p:tav>
                                      </p:tavLst>
                                    </p:anim>
                                    <p:anim calcmode="lin" valueType="num">
                                      <p:cBhvr>
                                        <p:cTn id="52" dur="250" fill="hold"/>
                                        <p:tgtEl>
                                          <p:spTgt spid="37"/>
                                        </p:tgtEl>
                                        <p:attrNameLst>
                                          <p:attrName>ppt_w</p:attrName>
                                        </p:attrNameLst>
                                      </p:cBhvr>
                                      <p:tavLst>
                                        <p:tav tm="0">
                                          <p:val>
                                            <p:strVal val="#ppt_w"/>
                                          </p:val>
                                        </p:tav>
                                        <p:tav tm="100000">
                                          <p:val>
                                            <p:strVal val="#ppt_w"/>
                                          </p:val>
                                        </p:tav>
                                      </p:tavLst>
                                    </p:anim>
                                    <p:anim calcmode="lin" valueType="num">
                                      <p:cBhvr>
                                        <p:cTn id="53" dur="250" fill="hold"/>
                                        <p:tgtEl>
                                          <p:spTgt spid="37"/>
                                        </p:tgtEl>
                                        <p:attrNameLst>
                                          <p:attrName>ppt_h</p:attrName>
                                        </p:attrNameLst>
                                      </p:cBhvr>
                                      <p:tavLst>
                                        <p:tav tm="0">
                                          <p:val>
                                            <p:fltVal val="0"/>
                                          </p:val>
                                        </p:tav>
                                        <p:tav tm="100000">
                                          <p:val>
                                            <p:strVal val="#ppt_h"/>
                                          </p:val>
                                        </p:tav>
                                      </p:tavLst>
                                    </p:anim>
                                  </p:childTnLst>
                                </p:cTn>
                              </p:par>
                              <p:par>
                                <p:cTn id="54" presetID="17" presetClass="entr" presetSubtype="1" fill="hold" grpId="0" nodeType="withEffect">
                                  <p:stCondLst>
                                    <p:cond delay="400"/>
                                  </p:stCondLst>
                                  <p:iterate type="lt">
                                    <p:tmPct val="40000"/>
                                  </p:iterate>
                                  <p:childTnLst>
                                    <p:set>
                                      <p:cBhvr>
                                        <p:cTn id="55" dur="1" fill="hold">
                                          <p:stCondLst>
                                            <p:cond delay="0"/>
                                          </p:stCondLst>
                                        </p:cTn>
                                        <p:tgtEl>
                                          <p:spTgt spid="35"/>
                                        </p:tgtEl>
                                        <p:attrNameLst>
                                          <p:attrName>style.visibility</p:attrName>
                                        </p:attrNameLst>
                                      </p:cBhvr>
                                      <p:to>
                                        <p:strVal val="visible"/>
                                      </p:to>
                                    </p:set>
                                    <p:anim calcmode="lin" valueType="num">
                                      <p:cBhvr>
                                        <p:cTn id="56" dur="250" fill="hold"/>
                                        <p:tgtEl>
                                          <p:spTgt spid="35"/>
                                        </p:tgtEl>
                                        <p:attrNameLst>
                                          <p:attrName>ppt_x</p:attrName>
                                        </p:attrNameLst>
                                      </p:cBhvr>
                                      <p:tavLst>
                                        <p:tav tm="0">
                                          <p:val>
                                            <p:strVal val="#ppt_x"/>
                                          </p:val>
                                        </p:tav>
                                        <p:tav tm="100000">
                                          <p:val>
                                            <p:strVal val="#ppt_x"/>
                                          </p:val>
                                        </p:tav>
                                      </p:tavLst>
                                    </p:anim>
                                    <p:anim calcmode="lin" valueType="num">
                                      <p:cBhvr>
                                        <p:cTn id="57" dur="250" fill="hold"/>
                                        <p:tgtEl>
                                          <p:spTgt spid="35"/>
                                        </p:tgtEl>
                                        <p:attrNameLst>
                                          <p:attrName>ppt_y</p:attrName>
                                        </p:attrNameLst>
                                      </p:cBhvr>
                                      <p:tavLst>
                                        <p:tav tm="0">
                                          <p:val>
                                            <p:strVal val="#ppt_y-#ppt_h/2"/>
                                          </p:val>
                                        </p:tav>
                                        <p:tav tm="100000">
                                          <p:val>
                                            <p:strVal val="#ppt_y"/>
                                          </p:val>
                                        </p:tav>
                                      </p:tavLst>
                                    </p:anim>
                                    <p:anim calcmode="lin" valueType="num">
                                      <p:cBhvr>
                                        <p:cTn id="58" dur="250" fill="hold"/>
                                        <p:tgtEl>
                                          <p:spTgt spid="35"/>
                                        </p:tgtEl>
                                        <p:attrNameLst>
                                          <p:attrName>ppt_w</p:attrName>
                                        </p:attrNameLst>
                                      </p:cBhvr>
                                      <p:tavLst>
                                        <p:tav tm="0">
                                          <p:val>
                                            <p:strVal val="#ppt_w"/>
                                          </p:val>
                                        </p:tav>
                                        <p:tav tm="100000">
                                          <p:val>
                                            <p:strVal val="#ppt_w"/>
                                          </p:val>
                                        </p:tav>
                                      </p:tavLst>
                                    </p:anim>
                                    <p:anim calcmode="lin" valueType="num">
                                      <p:cBhvr>
                                        <p:cTn id="59" dur="250" fill="hold"/>
                                        <p:tgtEl>
                                          <p:spTgt spid="35"/>
                                        </p:tgtEl>
                                        <p:attrNameLst>
                                          <p:attrName>ppt_h</p:attrName>
                                        </p:attrNameLst>
                                      </p:cBhvr>
                                      <p:tavLst>
                                        <p:tav tm="0">
                                          <p:val>
                                            <p:fltVal val="0"/>
                                          </p:val>
                                        </p:tav>
                                        <p:tav tm="100000">
                                          <p:val>
                                            <p:strVal val="#ppt_h"/>
                                          </p:val>
                                        </p:tav>
                                      </p:tavLst>
                                    </p:anim>
                                  </p:childTnLst>
                                </p:cTn>
                              </p:par>
                              <p:par>
                                <p:cTn id="60" presetID="17" presetClass="entr" presetSubtype="1" fill="hold" grpId="0" nodeType="withEffect">
                                  <p:stCondLst>
                                    <p:cond delay="600"/>
                                  </p:stCondLst>
                                  <p:iterate type="lt">
                                    <p:tmPct val="40000"/>
                                  </p:iterate>
                                  <p:childTnLst>
                                    <p:set>
                                      <p:cBhvr>
                                        <p:cTn id="61" dur="1" fill="hold">
                                          <p:stCondLst>
                                            <p:cond delay="0"/>
                                          </p:stCondLst>
                                        </p:cTn>
                                        <p:tgtEl>
                                          <p:spTgt spid="33"/>
                                        </p:tgtEl>
                                        <p:attrNameLst>
                                          <p:attrName>style.visibility</p:attrName>
                                        </p:attrNameLst>
                                      </p:cBhvr>
                                      <p:to>
                                        <p:strVal val="visible"/>
                                      </p:to>
                                    </p:set>
                                    <p:anim calcmode="lin" valueType="num">
                                      <p:cBhvr>
                                        <p:cTn id="62" dur="250" fill="hold"/>
                                        <p:tgtEl>
                                          <p:spTgt spid="33"/>
                                        </p:tgtEl>
                                        <p:attrNameLst>
                                          <p:attrName>ppt_x</p:attrName>
                                        </p:attrNameLst>
                                      </p:cBhvr>
                                      <p:tavLst>
                                        <p:tav tm="0">
                                          <p:val>
                                            <p:strVal val="#ppt_x"/>
                                          </p:val>
                                        </p:tav>
                                        <p:tav tm="100000">
                                          <p:val>
                                            <p:strVal val="#ppt_x"/>
                                          </p:val>
                                        </p:tav>
                                      </p:tavLst>
                                    </p:anim>
                                    <p:anim calcmode="lin" valueType="num">
                                      <p:cBhvr>
                                        <p:cTn id="63" dur="250" fill="hold"/>
                                        <p:tgtEl>
                                          <p:spTgt spid="33"/>
                                        </p:tgtEl>
                                        <p:attrNameLst>
                                          <p:attrName>ppt_y</p:attrName>
                                        </p:attrNameLst>
                                      </p:cBhvr>
                                      <p:tavLst>
                                        <p:tav tm="0">
                                          <p:val>
                                            <p:strVal val="#ppt_y-#ppt_h/2"/>
                                          </p:val>
                                        </p:tav>
                                        <p:tav tm="100000">
                                          <p:val>
                                            <p:strVal val="#ppt_y"/>
                                          </p:val>
                                        </p:tav>
                                      </p:tavLst>
                                    </p:anim>
                                    <p:anim calcmode="lin" valueType="num">
                                      <p:cBhvr>
                                        <p:cTn id="64" dur="250" fill="hold"/>
                                        <p:tgtEl>
                                          <p:spTgt spid="33"/>
                                        </p:tgtEl>
                                        <p:attrNameLst>
                                          <p:attrName>ppt_w</p:attrName>
                                        </p:attrNameLst>
                                      </p:cBhvr>
                                      <p:tavLst>
                                        <p:tav tm="0">
                                          <p:val>
                                            <p:strVal val="#ppt_w"/>
                                          </p:val>
                                        </p:tav>
                                        <p:tav tm="100000">
                                          <p:val>
                                            <p:strVal val="#ppt_w"/>
                                          </p:val>
                                        </p:tav>
                                      </p:tavLst>
                                    </p:anim>
                                    <p:anim calcmode="lin" valueType="num">
                                      <p:cBhvr>
                                        <p:cTn id="65" dur="250" fill="hold"/>
                                        <p:tgtEl>
                                          <p:spTgt spid="33"/>
                                        </p:tgtEl>
                                        <p:attrNameLst>
                                          <p:attrName>ppt_h</p:attrName>
                                        </p:attrNameLst>
                                      </p:cBhvr>
                                      <p:tavLst>
                                        <p:tav tm="0">
                                          <p:val>
                                            <p:fltVal val="0"/>
                                          </p:val>
                                        </p:tav>
                                        <p:tav tm="100000">
                                          <p:val>
                                            <p:strVal val="#ppt_h"/>
                                          </p:val>
                                        </p:tav>
                                      </p:tavLst>
                                    </p:anim>
                                  </p:childTnLst>
                                </p:cTn>
                              </p:par>
                              <p:par>
                                <p:cTn id="66" presetID="17" presetClass="entr" presetSubtype="1" fill="hold" grpId="0" nodeType="withEffect">
                                  <p:stCondLst>
                                    <p:cond delay="800"/>
                                  </p:stCondLst>
                                  <p:iterate type="lt">
                                    <p:tmPct val="40000"/>
                                  </p:iterate>
                                  <p:childTnLst>
                                    <p:set>
                                      <p:cBhvr>
                                        <p:cTn id="67" dur="1" fill="hold">
                                          <p:stCondLst>
                                            <p:cond delay="0"/>
                                          </p:stCondLst>
                                        </p:cTn>
                                        <p:tgtEl>
                                          <p:spTgt spid="31"/>
                                        </p:tgtEl>
                                        <p:attrNameLst>
                                          <p:attrName>style.visibility</p:attrName>
                                        </p:attrNameLst>
                                      </p:cBhvr>
                                      <p:to>
                                        <p:strVal val="visible"/>
                                      </p:to>
                                    </p:set>
                                    <p:anim calcmode="lin" valueType="num">
                                      <p:cBhvr>
                                        <p:cTn id="68" dur="250" fill="hold"/>
                                        <p:tgtEl>
                                          <p:spTgt spid="31"/>
                                        </p:tgtEl>
                                        <p:attrNameLst>
                                          <p:attrName>ppt_x</p:attrName>
                                        </p:attrNameLst>
                                      </p:cBhvr>
                                      <p:tavLst>
                                        <p:tav tm="0">
                                          <p:val>
                                            <p:strVal val="#ppt_x"/>
                                          </p:val>
                                        </p:tav>
                                        <p:tav tm="100000">
                                          <p:val>
                                            <p:strVal val="#ppt_x"/>
                                          </p:val>
                                        </p:tav>
                                      </p:tavLst>
                                    </p:anim>
                                    <p:anim calcmode="lin" valueType="num">
                                      <p:cBhvr>
                                        <p:cTn id="69" dur="250" fill="hold"/>
                                        <p:tgtEl>
                                          <p:spTgt spid="31"/>
                                        </p:tgtEl>
                                        <p:attrNameLst>
                                          <p:attrName>ppt_y</p:attrName>
                                        </p:attrNameLst>
                                      </p:cBhvr>
                                      <p:tavLst>
                                        <p:tav tm="0">
                                          <p:val>
                                            <p:strVal val="#ppt_y-#ppt_h/2"/>
                                          </p:val>
                                        </p:tav>
                                        <p:tav tm="100000">
                                          <p:val>
                                            <p:strVal val="#ppt_y"/>
                                          </p:val>
                                        </p:tav>
                                      </p:tavLst>
                                    </p:anim>
                                    <p:anim calcmode="lin" valueType="num">
                                      <p:cBhvr>
                                        <p:cTn id="70" dur="250" fill="hold"/>
                                        <p:tgtEl>
                                          <p:spTgt spid="31"/>
                                        </p:tgtEl>
                                        <p:attrNameLst>
                                          <p:attrName>ppt_w</p:attrName>
                                        </p:attrNameLst>
                                      </p:cBhvr>
                                      <p:tavLst>
                                        <p:tav tm="0">
                                          <p:val>
                                            <p:strVal val="#ppt_w"/>
                                          </p:val>
                                        </p:tav>
                                        <p:tav tm="100000">
                                          <p:val>
                                            <p:strVal val="#ppt_w"/>
                                          </p:val>
                                        </p:tav>
                                      </p:tavLst>
                                    </p:anim>
                                    <p:anim calcmode="lin" valueType="num">
                                      <p:cBhvr>
                                        <p:cTn id="71" dur="250" fill="hold"/>
                                        <p:tgtEl>
                                          <p:spTgt spid="31"/>
                                        </p:tgtEl>
                                        <p:attrNameLst>
                                          <p:attrName>ppt_h</p:attrName>
                                        </p:attrNameLst>
                                      </p:cBhvr>
                                      <p:tavLst>
                                        <p:tav tm="0">
                                          <p:val>
                                            <p:fltVal val="0"/>
                                          </p:val>
                                        </p:tav>
                                        <p:tav tm="100000">
                                          <p:val>
                                            <p:strVal val="#ppt_h"/>
                                          </p:val>
                                        </p:tav>
                                      </p:tavLst>
                                    </p:anim>
                                  </p:childTnLst>
                                </p:cTn>
                              </p:par>
                            </p:childTnLst>
                          </p:cTn>
                        </p:par>
                        <p:par>
                          <p:cTn id="72" fill="hold">
                            <p:stCondLst>
                              <p:cond delay="3650"/>
                            </p:stCondLst>
                            <p:childTnLst>
                              <p:par>
                                <p:cTn id="73" presetID="22" presetClass="entr" presetSubtype="8" fill="hold" grpId="0" nodeType="afterEffect">
                                  <p:stCondLst>
                                    <p:cond delay="0"/>
                                  </p:stCondLst>
                                  <p:childTnLst>
                                    <p:set>
                                      <p:cBhvr>
                                        <p:cTn id="74" dur="1" fill="hold">
                                          <p:stCondLst>
                                            <p:cond delay="0"/>
                                          </p:stCondLst>
                                        </p:cTn>
                                        <p:tgtEl>
                                          <p:spTgt spid="38"/>
                                        </p:tgtEl>
                                        <p:attrNameLst>
                                          <p:attrName>style.visibility</p:attrName>
                                        </p:attrNameLst>
                                      </p:cBhvr>
                                      <p:to>
                                        <p:strVal val="visible"/>
                                      </p:to>
                                    </p:set>
                                    <p:animEffect transition="in" filter="wipe(left)">
                                      <p:cBhvr>
                                        <p:cTn id="75" dur="500"/>
                                        <p:tgtEl>
                                          <p:spTgt spid="38"/>
                                        </p:tgtEl>
                                      </p:cBhvr>
                                    </p:animEffect>
                                  </p:childTnLst>
                                </p:cTn>
                              </p:par>
                              <p:par>
                                <p:cTn id="76" presetID="22" presetClass="entr" presetSubtype="8" fill="hold" grpId="0" nodeType="withEffect">
                                  <p:stCondLst>
                                    <p:cond delay="200"/>
                                  </p:stCondLst>
                                  <p:childTnLst>
                                    <p:set>
                                      <p:cBhvr>
                                        <p:cTn id="77" dur="1" fill="hold">
                                          <p:stCondLst>
                                            <p:cond delay="0"/>
                                          </p:stCondLst>
                                        </p:cTn>
                                        <p:tgtEl>
                                          <p:spTgt spid="36"/>
                                        </p:tgtEl>
                                        <p:attrNameLst>
                                          <p:attrName>style.visibility</p:attrName>
                                        </p:attrNameLst>
                                      </p:cBhvr>
                                      <p:to>
                                        <p:strVal val="visible"/>
                                      </p:to>
                                    </p:set>
                                    <p:animEffect transition="in" filter="wipe(left)">
                                      <p:cBhvr>
                                        <p:cTn id="78" dur="500"/>
                                        <p:tgtEl>
                                          <p:spTgt spid="36"/>
                                        </p:tgtEl>
                                      </p:cBhvr>
                                    </p:animEffect>
                                  </p:childTnLst>
                                </p:cTn>
                              </p:par>
                              <p:par>
                                <p:cTn id="79" presetID="22" presetClass="entr" presetSubtype="8" fill="hold" grpId="0" nodeType="withEffect">
                                  <p:stCondLst>
                                    <p:cond delay="400"/>
                                  </p:stCondLst>
                                  <p:childTnLst>
                                    <p:set>
                                      <p:cBhvr>
                                        <p:cTn id="80" dur="1" fill="hold">
                                          <p:stCondLst>
                                            <p:cond delay="0"/>
                                          </p:stCondLst>
                                        </p:cTn>
                                        <p:tgtEl>
                                          <p:spTgt spid="34"/>
                                        </p:tgtEl>
                                        <p:attrNameLst>
                                          <p:attrName>style.visibility</p:attrName>
                                        </p:attrNameLst>
                                      </p:cBhvr>
                                      <p:to>
                                        <p:strVal val="visible"/>
                                      </p:to>
                                    </p:set>
                                    <p:animEffect transition="in" filter="wipe(left)">
                                      <p:cBhvr>
                                        <p:cTn id="81" dur="500"/>
                                        <p:tgtEl>
                                          <p:spTgt spid="34"/>
                                        </p:tgtEl>
                                      </p:cBhvr>
                                    </p:animEffect>
                                  </p:childTnLst>
                                </p:cTn>
                              </p:par>
                              <p:par>
                                <p:cTn id="82" presetID="22" presetClass="entr" presetSubtype="8" fill="hold" grpId="0" nodeType="withEffect">
                                  <p:stCondLst>
                                    <p:cond delay="600"/>
                                  </p:stCondLst>
                                  <p:childTnLst>
                                    <p:set>
                                      <p:cBhvr>
                                        <p:cTn id="83" dur="1" fill="hold">
                                          <p:stCondLst>
                                            <p:cond delay="0"/>
                                          </p:stCondLst>
                                        </p:cTn>
                                        <p:tgtEl>
                                          <p:spTgt spid="32"/>
                                        </p:tgtEl>
                                        <p:attrNameLst>
                                          <p:attrName>style.visibility</p:attrName>
                                        </p:attrNameLst>
                                      </p:cBhvr>
                                      <p:to>
                                        <p:strVal val="visible"/>
                                      </p:to>
                                    </p:set>
                                    <p:animEffect transition="in" filter="wipe(left)">
                                      <p:cBhvr>
                                        <p:cTn id="84" dur="500"/>
                                        <p:tgtEl>
                                          <p:spTgt spid="32"/>
                                        </p:tgtEl>
                                      </p:cBhvr>
                                    </p:animEffect>
                                  </p:childTnLst>
                                </p:cTn>
                              </p:par>
                              <p:par>
                                <p:cTn id="85" presetID="22" presetClass="entr" presetSubtype="8" fill="hold" grpId="0" nodeType="withEffect">
                                  <p:stCondLst>
                                    <p:cond delay="800"/>
                                  </p:stCondLst>
                                  <p:childTnLst>
                                    <p:set>
                                      <p:cBhvr>
                                        <p:cTn id="86" dur="1" fill="hold">
                                          <p:stCondLst>
                                            <p:cond delay="0"/>
                                          </p:stCondLst>
                                        </p:cTn>
                                        <p:tgtEl>
                                          <p:spTgt spid="30"/>
                                        </p:tgtEl>
                                        <p:attrNameLst>
                                          <p:attrName>style.visibility</p:attrName>
                                        </p:attrNameLst>
                                      </p:cBhvr>
                                      <p:to>
                                        <p:strVal val="visible"/>
                                      </p:to>
                                    </p:set>
                                    <p:animEffect transition="in" filter="wipe(left)">
                                      <p:cBhvr>
                                        <p:cTn id="8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30" grpId="0"/>
      <p:bldP spid="31" grpId="0"/>
      <p:bldP spid="32" grpId="0"/>
      <p:bldP spid="33" grpId="0"/>
      <p:bldP spid="34" grpId="0"/>
      <p:bldP spid="35" grpId="0"/>
      <p:bldP spid="36" grpId="0"/>
      <p:bldP spid="37" grpId="0"/>
      <p:bldP spid="38" grpId="0"/>
      <p:bldP spid="3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hidden="1"/>
          <p:cNvSpPr>
            <a:spLocks noGrp="1"/>
          </p:cNvSpPr>
          <p:nvPr>
            <p:ph type="title"/>
          </p:nvPr>
        </p:nvSpPr>
        <p:spPr/>
        <p:txBody>
          <a:bodyPr/>
          <a:lstStyle/>
          <a:p>
            <a:endParaRPr lang="zh-CN" altLang="en-US">
              <a:latin typeface="+mn-lt"/>
              <a:ea typeface="+mn-ea"/>
              <a:cs typeface="+mn-ea"/>
              <a:sym typeface="+mn-lt"/>
            </a:endParaRPr>
          </a:p>
        </p:txBody>
      </p:sp>
      <p:grpSp>
        <p:nvGrpSpPr>
          <p:cNvPr id="5" name="组合 4"/>
          <p:cNvGrpSpPr/>
          <p:nvPr/>
        </p:nvGrpSpPr>
        <p:grpSpPr>
          <a:xfrm>
            <a:off x="1086916" y="1404707"/>
            <a:ext cx="10169980" cy="4280491"/>
            <a:chOff x="1086916" y="1404707"/>
            <a:chExt cx="10169980" cy="4280491"/>
          </a:xfrm>
        </p:grpSpPr>
        <p:sp>
          <p:nvSpPr>
            <p:cNvPr id="31" name="1"/>
            <p:cNvSpPr/>
            <p:nvPr>
              <p:custDataLst>
                <p:tags r:id="rId1"/>
              </p:custDataLst>
            </p:nvPr>
          </p:nvSpPr>
          <p:spPr>
            <a:xfrm>
              <a:off x="6335791" y="2352766"/>
              <a:ext cx="2247773" cy="1735791"/>
            </a:xfrm>
            <a:custGeom>
              <a:avLst/>
              <a:gdLst>
                <a:gd name="connsiteX0" fmla="*/ 1500961 w 2402522"/>
                <a:gd name="connsiteY0" fmla="*/ 379 h 1855293"/>
                <a:gd name="connsiteX1" fmla="*/ 2258040 w 2402522"/>
                <a:gd name="connsiteY1" fmla="*/ 430391 h 1855293"/>
                <a:gd name="connsiteX2" fmla="*/ 2324916 w 2402522"/>
                <a:gd name="connsiteY2" fmla="*/ 1298497 h 1855293"/>
                <a:gd name="connsiteX3" fmla="*/ 1972131 w 2402522"/>
                <a:gd name="connsiteY3" fmla="*/ 1709958 h 1855293"/>
                <a:gd name="connsiteX4" fmla="*/ 1804289 w 2402522"/>
                <a:gd name="connsiteY4" fmla="*/ 1794183 h 1855293"/>
                <a:gd name="connsiteX5" fmla="*/ 1703481 w 2402522"/>
                <a:gd name="connsiteY5" fmla="*/ 1821496 h 1855293"/>
                <a:gd name="connsiteX6" fmla="*/ 1705549 w 2402522"/>
                <a:gd name="connsiteY6" fmla="*/ 1824741 h 1855293"/>
                <a:gd name="connsiteX7" fmla="*/ 1686949 w 2402522"/>
                <a:gd name="connsiteY7" fmla="*/ 1825975 h 1855293"/>
                <a:gd name="connsiteX8" fmla="*/ 1628410 w 2402522"/>
                <a:gd name="connsiteY8" fmla="*/ 1841834 h 1855293"/>
                <a:gd name="connsiteX9" fmla="*/ 1539068 w 2402522"/>
                <a:gd name="connsiteY9" fmla="*/ 1852302 h 1855293"/>
                <a:gd name="connsiteX10" fmla="*/ 1472337 w 2402522"/>
                <a:gd name="connsiteY10" fmla="*/ 1853614 h 1855293"/>
                <a:gd name="connsiteX11" fmla="*/ 1472337 w 2402522"/>
                <a:gd name="connsiteY11" fmla="*/ 1855293 h 1855293"/>
                <a:gd name="connsiteX12" fmla="*/ 0 w 2402522"/>
                <a:gd name="connsiteY12" fmla="*/ 1855293 h 1855293"/>
                <a:gd name="connsiteX13" fmla="*/ 369083 w 2402522"/>
                <a:gd name="connsiteY13" fmla="*/ 1074912 h 1855293"/>
                <a:gd name="connsiteX14" fmla="*/ 444650 w 2402522"/>
                <a:gd name="connsiteY14" fmla="*/ 931337 h 1855293"/>
                <a:gd name="connsiteX15" fmla="*/ 644898 w 2402522"/>
                <a:gd name="connsiteY15" fmla="*/ 514845 h 1855293"/>
                <a:gd name="connsiteX16" fmla="*/ 645800 w 2402522"/>
                <a:gd name="connsiteY16" fmla="*/ 515278 h 1855293"/>
                <a:gd name="connsiteX17" fmla="*/ 665339 w 2402522"/>
                <a:gd name="connsiteY17" fmla="*/ 475771 h 1855293"/>
                <a:gd name="connsiteX18" fmla="*/ 712840 w 2402522"/>
                <a:gd name="connsiteY18" fmla="*/ 399380 h 1855293"/>
                <a:gd name="connsiteX19" fmla="*/ 750416 w 2402522"/>
                <a:gd name="connsiteY19" fmla="*/ 350396 h 1855293"/>
                <a:gd name="connsiteX20" fmla="*/ 757540 w 2402522"/>
                <a:gd name="connsiteY20" fmla="*/ 336863 h 1855293"/>
                <a:gd name="connsiteX21" fmla="*/ 759019 w 2402522"/>
                <a:gd name="connsiteY21" fmla="*/ 339183 h 1855293"/>
                <a:gd name="connsiteX22" fmla="*/ 768048 w 2402522"/>
                <a:gd name="connsiteY22" fmla="*/ 327413 h 1855293"/>
                <a:gd name="connsiteX23" fmla="*/ 978474 w 2402522"/>
                <a:gd name="connsiteY23" fmla="*/ 144481 h 1855293"/>
                <a:gd name="connsiteX24" fmla="*/ 1500961 w 2402522"/>
                <a:gd name="connsiteY24" fmla="*/ 379 h 1855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402522" h="1855293">
                  <a:moveTo>
                    <a:pt x="1500961" y="379"/>
                  </a:moveTo>
                  <a:cubicBezTo>
                    <a:pt x="1798454" y="8885"/>
                    <a:pt x="2086546" y="160207"/>
                    <a:pt x="2258040" y="430391"/>
                  </a:cubicBezTo>
                  <a:cubicBezTo>
                    <a:pt x="2429535" y="700575"/>
                    <a:pt x="2443843" y="1025676"/>
                    <a:pt x="2324916" y="1298497"/>
                  </a:cubicBezTo>
                  <a:cubicBezTo>
                    <a:pt x="2253561" y="1462190"/>
                    <a:pt x="2134241" y="1607061"/>
                    <a:pt x="1972131" y="1709958"/>
                  </a:cubicBezTo>
                  <a:cubicBezTo>
                    <a:pt x="1918094" y="1744257"/>
                    <a:pt x="1861861" y="1772268"/>
                    <a:pt x="1804289" y="1794183"/>
                  </a:cubicBezTo>
                  <a:lnTo>
                    <a:pt x="1703481" y="1821496"/>
                  </a:lnTo>
                  <a:lnTo>
                    <a:pt x="1705549" y="1824741"/>
                  </a:lnTo>
                  <a:lnTo>
                    <a:pt x="1686949" y="1825975"/>
                  </a:lnTo>
                  <a:lnTo>
                    <a:pt x="1628410" y="1841834"/>
                  </a:lnTo>
                  <a:cubicBezTo>
                    <a:pt x="1598714" y="1846791"/>
                    <a:pt x="1568897" y="1850273"/>
                    <a:pt x="1539068" y="1852302"/>
                  </a:cubicBezTo>
                  <a:lnTo>
                    <a:pt x="1472337" y="1853614"/>
                  </a:lnTo>
                  <a:lnTo>
                    <a:pt x="1472337" y="1855293"/>
                  </a:lnTo>
                  <a:lnTo>
                    <a:pt x="0" y="1855293"/>
                  </a:lnTo>
                  <a:lnTo>
                    <a:pt x="369083" y="1074912"/>
                  </a:lnTo>
                  <a:lnTo>
                    <a:pt x="444650" y="931337"/>
                  </a:lnTo>
                  <a:lnTo>
                    <a:pt x="644898" y="514845"/>
                  </a:lnTo>
                  <a:lnTo>
                    <a:pt x="645800" y="515278"/>
                  </a:lnTo>
                  <a:lnTo>
                    <a:pt x="665339" y="475771"/>
                  </a:lnTo>
                  <a:cubicBezTo>
                    <a:pt x="679872" y="449642"/>
                    <a:pt x="695714" y="424142"/>
                    <a:pt x="712840" y="399380"/>
                  </a:cubicBezTo>
                  <a:lnTo>
                    <a:pt x="750416" y="350396"/>
                  </a:lnTo>
                  <a:lnTo>
                    <a:pt x="757540" y="336863"/>
                  </a:lnTo>
                  <a:lnTo>
                    <a:pt x="759019" y="339183"/>
                  </a:lnTo>
                  <a:lnTo>
                    <a:pt x="768048" y="327413"/>
                  </a:lnTo>
                  <a:cubicBezTo>
                    <a:pt x="827061" y="257872"/>
                    <a:pt x="897418" y="195929"/>
                    <a:pt x="978474" y="144481"/>
                  </a:cubicBezTo>
                  <a:cubicBezTo>
                    <a:pt x="1140584" y="41585"/>
                    <a:pt x="1322465" y="-4725"/>
                    <a:pt x="1500961" y="379"/>
                  </a:cubicBezTo>
                  <a:close/>
                </a:path>
              </a:pathLst>
            </a:custGeom>
            <a:solidFill>
              <a:schemeClr val="accent1">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solidFill>
                  <a:schemeClr val="tx1">
                    <a:lumMod val="85000"/>
                    <a:lumOff val="15000"/>
                  </a:schemeClr>
                </a:solidFill>
                <a:cs typeface="+mn-ea"/>
                <a:sym typeface="+mn-lt"/>
              </a:endParaRPr>
            </a:p>
          </p:txBody>
        </p:sp>
        <p:sp>
          <p:nvSpPr>
            <p:cNvPr id="32" name="1"/>
            <p:cNvSpPr/>
            <p:nvPr>
              <p:custDataLst>
                <p:tags r:id="rId2"/>
              </p:custDataLst>
            </p:nvPr>
          </p:nvSpPr>
          <p:spPr>
            <a:xfrm flipH="1">
              <a:off x="3713736" y="2352766"/>
              <a:ext cx="2247773" cy="1735791"/>
            </a:xfrm>
            <a:custGeom>
              <a:avLst/>
              <a:gdLst>
                <a:gd name="connsiteX0" fmla="*/ 1500961 w 2402522"/>
                <a:gd name="connsiteY0" fmla="*/ 379 h 1855293"/>
                <a:gd name="connsiteX1" fmla="*/ 2258040 w 2402522"/>
                <a:gd name="connsiteY1" fmla="*/ 430391 h 1855293"/>
                <a:gd name="connsiteX2" fmla="*/ 2324916 w 2402522"/>
                <a:gd name="connsiteY2" fmla="*/ 1298497 h 1855293"/>
                <a:gd name="connsiteX3" fmla="*/ 1972131 w 2402522"/>
                <a:gd name="connsiteY3" fmla="*/ 1709958 h 1855293"/>
                <a:gd name="connsiteX4" fmla="*/ 1804289 w 2402522"/>
                <a:gd name="connsiteY4" fmla="*/ 1794183 h 1855293"/>
                <a:gd name="connsiteX5" fmla="*/ 1703481 w 2402522"/>
                <a:gd name="connsiteY5" fmla="*/ 1821496 h 1855293"/>
                <a:gd name="connsiteX6" fmla="*/ 1705549 w 2402522"/>
                <a:gd name="connsiteY6" fmla="*/ 1824741 h 1855293"/>
                <a:gd name="connsiteX7" fmla="*/ 1686949 w 2402522"/>
                <a:gd name="connsiteY7" fmla="*/ 1825975 h 1855293"/>
                <a:gd name="connsiteX8" fmla="*/ 1628410 w 2402522"/>
                <a:gd name="connsiteY8" fmla="*/ 1841834 h 1855293"/>
                <a:gd name="connsiteX9" fmla="*/ 1539068 w 2402522"/>
                <a:gd name="connsiteY9" fmla="*/ 1852302 h 1855293"/>
                <a:gd name="connsiteX10" fmla="*/ 1472337 w 2402522"/>
                <a:gd name="connsiteY10" fmla="*/ 1853614 h 1855293"/>
                <a:gd name="connsiteX11" fmla="*/ 1472337 w 2402522"/>
                <a:gd name="connsiteY11" fmla="*/ 1855293 h 1855293"/>
                <a:gd name="connsiteX12" fmla="*/ 0 w 2402522"/>
                <a:gd name="connsiteY12" fmla="*/ 1855293 h 1855293"/>
                <a:gd name="connsiteX13" fmla="*/ 369083 w 2402522"/>
                <a:gd name="connsiteY13" fmla="*/ 1074912 h 1855293"/>
                <a:gd name="connsiteX14" fmla="*/ 444650 w 2402522"/>
                <a:gd name="connsiteY14" fmla="*/ 931337 h 1855293"/>
                <a:gd name="connsiteX15" fmla="*/ 644898 w 2402522"/>
                <a:gd name="connsiteY15" fmla="*/ 514845 h 1855293"/>
                <a:gd name="connsiteX16" fmla="*/ 645800 w 2402522"/>
                <a:gd name="connsiteY16" fmla="*/ 515278 h 1855293"/>
                <a:gd name="connsiteX17" fmla="*/ 665339 w 2402522"/>
                <a:gd name="connsiteY17" fmla="*/ 475771 h 1855293"/>
                <a:gd name="connsiteX18" fmla="*/ 712840 w 2402522"/>
                <a:gd name="connsiteY18" fmla="*/ 399380 h 1855293"/>
                <a:gd name="connsiteX19" fmla="*/ 750416 w 2402522"/>
                <a:gd name="connsiteY19" fmla="*/ 350396 h 1855293"/>
                <a:gd name="connsiteX20" fmla="*/ 757540 w 2402522"/>
                <a:gd name="connsiteY20" fmla="*/ 336863 h 1855293"/>
                <a:gd name="connsiteX21" fmla="*/ 759019 w 2402522"/>
                <a:gd name="connsiteY21" fmla="*/ 339183 h 1855293"/>
                <a:gd name="connsiteX22" fmla="*/ 768048 w 2402522"/>
                <a:gd name="connsiteY22" fmla="*/ 327413 h 1855293"/>
                <a:gd name="connsiteX23" fmla="*/ 978474 w 2402522"/>
                <a:gd name="connsiteY23" fmla="*/ 144481 h 1855293"/>
                <a:gd name="connsiteX24" fmla="*/ 1500961 w 2402522"/>
                <a:gd name="connsiteY24" fmla="*/ 379 h 1855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402522" h="1855293">
                  <a:moveTo>
                    <a:pt x="1500961" y="379"/>
                  </a:moveTo>
                  <a:cubicBezTo>
                    <a:pt x="1798454" y="8885"/>
                    <a:pt x="2086546" y="160207"/>
                    <a:pt x="2258040" y="430391"/>
                  </a:cubicBezTo>
                  <a:cubicBezTo>
                    <a:pt x="2429535" y="700575"/>
                    <a:pt x="2443843" y="1025676"/>
                    <a:pt x="2324916" y="1298497"/>
                  </a:cubicBezTo>
                  <a:cubicBezTo>
                    <a:pt x="2253561" y="1462190"/>
                    <a:pt x="2134241" y="1607061"/>
                    <a:pt x="1972131" y="1709958"/>
                  </a:cubicBezTo>
                  <a:cubicBezTo>
                    <a:pt x="1918094" y="1744257"/>
                    <a:pt x="1861861" y="1772268"/>
                    <a:pt x="1804289" y="1794183"/>
                  </a:cubicBezTo>
                  <a:lnTo>
                    <a:pt x="1703481" y="1821496"/>
                  </a:lnTo>
                  <a:lnTo>
                    <a:pt x="1705549" y="1824741"/>
                  </a:lnTo>
                  <a:lnTo>
                    <a:pt x="1686949" y="1825975"/>
                  </a:lnTo>
                  <a:lnTo>
                    <a:pt x="1628410" y="1841834"/>
                  </a:lnTo>
                  <a:cubicBezTo>
                    <a:pt x="1598714" y="1846791"/>
                    <a:pt x="1568897" y="1850273"/>
                    <a:pt x="1539068" y="1852302"/>
                  </a:cubicBezTo>
                  <a:lnTo>
                    <a:pt x="1472337" y="1853614"/>
                  </a:lnTo>
                  <a:lnTo>
                    <a:pt x="1472337" y="1855293"/>
                  </a:lnTo>
                  <a:lnTo>
                    <a:pt x="0" y="1855293"/>
                  </a:lnTo>
                  <a:lnTo>
                    <a:pt x="369083" y="1074912"/>
                  </a:lnTo>
                  <a:lnTo>
                    <a:pt x="444650" y="931337"/>
                  </a:lnTo>
                  <a:lnTo>
                    <a:pt x="644898" y="514845"/>
                  </a:lnTo>
                  <a:lnTo>
                    <a:pt x="645800" y="515278"/>
                  </a:lnTo>
                  <a:lnTo>
                    <a:pt x="665339" y="475771"/>
                  </a:lnTo>
                  <a:cubicBezTo>
                    <a:pt x="679872" y="449642"/>
                    <a:pt x="695714" y="424142"/>
                    <a:pt x="712840" y="399380"/>
                  </a:cubicBezTo>
                  <a:lnTo>
                    <a:pt x="750416" y="350396"/>
                  </a:lnTo>
                  <a:lnTo>
                    <a:pt x="757540" y="336863"/>
                  </a:lnTo>
                  <a:lnTo>
                    <a:pt x="759019" y="339183"/>
                  </a:lnTo>
                  <a:lnTo>
                    <a:pt x="768048" y="327413"/>
                  </a:lnTo>
                  <a:cubicBezTo>
                    <a:pt x="827061" y="257872"/>
                    <a:pt x="897418" y="195929"/>
                    <a:pt x="978474" y="144481"/>
                  </a:cubicBezTo>
                  <a:cubicBezTo>
                    <a:pt x="1140584" y="41585"/>
                    <a:pt x="1322465" y="-4725"/>
                    <a:pt x="1500961" y="379"/>
                  </a:cubicBezTo>
                  <a:close/>
                </a:path>
              </a:pathLst>
            </a:custGeom>
            <a:solidFill>
              <a:schemeClr val="accent1">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solidFill>
                  <a:schemeClr val="tx1">
                    <a:lumMod val="85000"/>
                    <a:lumOff val="15000"/>
                  </a:schemeClr>
                </a:solidFill>
                <a:cs typeface="+mn-ea"/>
                <a:sym typeface="+mn-lt"/>
              </a:endParaRPr>
            </a:p>
          </p:txBody>
        </p:sp>
        <p:sp>
          <p:nvSpPr>
            <p:cNvPr id="33" name="1"/>
            <p:cNvSpPr/>
            <p:nvPr>
              <p:custDataLst>
                <p:tags r:id="rId3"/>
              </p:custDataLst>
            </p:nvPr>
          </p:nvSpPr>
          <p:spPr>
            <a:xfrm flipV="1">
              <a:off x="6335791" y="4261308"/>
              <a:ext cx="1474595" cy="1138722"/>
            </a:xfrm>
            <a:custGeom>
              <a:avLst/>
              <a:gdLst>
                <a:gd name="connsiteX0" fmla="*/ 1500961 w 2402522"/>
                <a:gd name="connsiteY0" fmla="*/ 379 h 1855293"/>
                <a:gd name="connsiteX1" fmla="*/ 2258040 w 2402522"/>
                <a:gd name="connsiteY1" fmla="*/ 430391 h 1855293"/>
                <a:gd name="connsiteX2" fmla="*/ 2324916 w 2402522"/>
                <a:gd name="connsiteY2" fmla="*/ 1298497 h 1855293"/>
                <a:gd name="connsiteX3" fmla="*/ 1972131 w 2402522"/>
                <a:gd name="connsiteY3" fmla="*/ 1709958 h 1855293"/>
                <a:gd name="connsiteX4" fmla="*/ 1804289 w 2402522"/>
                <a:gd name="connsiteY4" fmla="*/ 1794183 h 1855293"/>
                <a:gd name="connsiteX5" fmla="*/ 1703481 w 2402522"/>
                <a:gd name="connsiteY5" fmla="*/ 1821496 h 1855293"/>
                <a:gd name="connsiteX6" fmla="*/ 1705549 w 2402522"/>
                <a:gd name="connsiteY6" fmla="*/ 1824741 h 1855293"/>
                <a:gd name="connsiteX7" fmla="*/ 1686949 w 2402522"/>
                <a:gd name="connsiteY7" fmla="*/ 1825975 h 1855293"/>
                <a:gd name="connsiteX8" fmla="*/ 1628410 w 2402522"/>
                <a:gd name="connsiteY8" fmla="*/ 1841834 h 1855293"/>
                <a:gd name="connsiteX9" fmla="*/ 1539068 w 2402522"/>
                <a:gd name="connsiteY9" fmla="*/ 1852302 h 1855293"/>
                <a:gd name="connsiteX10" fmla="*/ 1472337 w 2402522"/>
                <a:gd name="connsiteY10" fmla="*/ 1853614 h 1855293"/>
                <a:gd name="connsiteX11" fmla="*/ 1472337 w 2402522"/>
                <a:gd name="connsiteY11" fmla="*/ 1855293 h 1855293"/>
                <a:gd name="connsiteX12" fmla="*/ 0 w 2402522"/>
                <a:gd name="connsiteY12" fmla="*/ 1855293 h 1855293"/>
                <a:gd name="connsiteX13" fmla="*/ 369083 w 2402522"/>
                <a:gd name="connsiteY13" fmla="*/ 1074912 h 1855293"/>
                <a:gd name="connsiteX14" fmla="*/ 444650 w 2402522"/>
                <a:gd name="connsiteY14" fmla="*/ 931337 h 1855293"/>
                <a:gd name="connsiteX15" fmla="*/ 644898 w 2402522"/>
                <a:gd name="connsiteY15" fmla="*/ 514845 h 1855293"/>
                <a:gd name="connsiteX16" fmla="*/ 645800 w 2402522"/>
                <a:gd name="connsiteY16" fmla="*/ 515278 h 1855293"/>
                <a:gd name="connsiteX17" fmla="*/ 665339 w 2402522"/>
                <a:gd name="connsiteY17" fmla="*/ 475771 h 1855293"/>
                <a:gd name="connsiteX18" fmla="*/ 712840 w 2402522"/>
                <a:gd name="connsiteY18" fmla="*/ 399380 h 1855293"/>
                <a:gd name="connsiteX19" fmla="*/ 750416 w 2402522"/>
                <a:gd name="connsiteY19" fmla="*/ 350396 h 1855293"/>
                <a:gd name="connsiteX20" fmla="*/ 757540 w 2402522"/>
                <a:gd name="connsiteY20" fmla="*/ 336863 h 1855293"/>
                <a:gd name="connsiteX21" fmla="*/ 759019 w 2402522"/>
                <a:gd name="connsiteY21" fmla="*/ 339183 h 1855293"/>
                <a:gd name="connsiteX22" fmla="*/ 768048 w 2402522"/>
                <a:gd name="connsiteY22" fmla="*/ 327413 h 1855293"/>
                <a:gd name="connsiteX23" fmla="*/ 978474 w 2402522"/>
                <a:gd name="connsiteY23" fmla="*/ 144481 h 1855293"/>
                <a:gd name="connsiteX24" fmla="*/ 1500961 w 2402522"/>
                <a:gd name="connsiteY24" fmla="*/ 379 h 1855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402522" h="1855293">
                  <a:moveTo>
                    <a:pt x="1500961" y="379"/>
                  </a:moveTo>
                  <a:cubicBezTo>
                    <a:pt x="1798454" y="8885"/>
                    <a:pt x="2086546" y="160207"/>
                    <a:pt x="2258040" y="430391"/>
                  </a:cubicBezTo>
                  <a:cubicBezTo>
                    <a:pt x="2429535" y="700575"/>
                    <a:pt x="2443843" y="1025676"/>
                    <a:pt x="2324916" y="1298497"/>
                  </a:cubicBezTo>
                  <a:cubicBezTo>
                    <a:pt x="2253561" y="1462190"/>
                    <a:pt x="2134241" y="1607061"/>
                    <a:pt x="1972131" y="1709958"/>
                  </a:cubicBezTo>
                  <a:cubicBezTo>
                    <a:pt x="1918094" y="1744257"/>
                    <a:pt x="1861861" y="1772268"/>
                    <a:pt x="1804289" y="1794183"/>
                  </a:cubicBezTo>
                  <a:lnTo>
                    <a:pt x="1703481" y="1821496"/>
                  </a:lnTo>
                  <a:lnTo>
                    <a:pt x="1705549" y="1824741"/>
                  </a:lnTo>
                  <a:lnTo>
                    <a:pt x="1686949" y="1825975"/>
                  </a:lnTo>
                  <a:lnTo>
                    <a:pt x="1628410" y="1841834"/>
                  </a:lnTo>
                  <a:cubicBezTo>
                    <a:pt x="1598714" y="1846791"/>
                    <a:pt x="1568897" y="1850273"/>
                    <a:pt x="1539068" y="1852302"/>
                  </a:cubicBezTo>
                  <a:lnTo>
                    <a:pt x="1472337" y="1853614"/>
                  </a:lnTo>
                  <a:lnTo>
                    <a:pt x="1472337" y="1855293"/>
                  </a:lnTo>
                  <a:lnTo>
                    <a:pt x="0" y="1855293"/>
                  </a:lnTo>
                  <a:lnTo>
                    <a:pt x="369083" y="1074912"/>
                  </a:lnTo>
                  <a:lnTo>
                    <a:pt x="444650" y="931337"/>
                  </a:lnTo>
                  <a:lnTo>
                    <a:pt x="644898" y="514845"/>
                  </a:lnTo>
                  <a:lnTo>
                    <a:pt x="645800" y="515278"/>
                  </a:lnTo>
                  <a:lnTo>
                    <a:pt x="665339" y="475771"/>
                  </a:lnTo>
                  <a:cubicBezTo>
                    <a:pt x="679872" y="449642"/>
                    <a:pt x="695714" y="424142"/>
                    <a:pt x="712840" y="399380"/>
                  </a:cubicBezTo>
                  <a:lnTo>
                    <a:pt x="750416" y="350396"/>
                  </a:lnTo>
                  <a:lnTo>
                    <a:pt x="757540" y="336863"/>
                  </a:lnTo>
                  <a:lnTo>
                    <a:pt x="759019" y="339183"/>
                  </a:lnTo>
                  <a:lnTo>
                    <a:pt x="768048" y="327413"/>
                  </a:lnTo>
                  <a:cubicBezTo>
                    <a:pt x="827061" y="257872"/>
                    <a:pt x="897418" y="195929"/>
                    <a:pt x="978474" y="144481"/>
                  </a:cubicBezTo>
                  <a:cubicBezTo>
                    <a:pt x="1140584" y="41585"/>
                    <a:pt x="1322465" y="-4725"/>
                    <a:pt x="1500961" y="379"/>
                  </a:cubicBezTo>
                  <a:close/>
                </a:path>
              </a:pathLst>
            </a:custGeom>
            <a:solidFill>
              <a:schemeClr val="accent1">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solidFill>
                  <a:schemeClr val="tx1">
                    <a:lumMod val="85000"/>
                    <a:lumOff val="15000"/>
                  </a:schemeClr>
                </a:solidFill>
                <a:cs typeface="+mn-ea"/>
                <a:sym typeface="+mn-lt"/>
              </a:endParaRPr>
            </a:p>
          </p:txBody>
        </p:sp>
        <p:sp>
          <p:nvSpPr>
            <p:cNvPr id="34" name="1"/>
            <p:cNvSpPr/>
            <p:nvPr>
              <p:custDataLst>
                <p:tags r:id="rId4"/>
              </p:custDataLst>
            </p:nvPr>
          </p:nvSpPr>
          <p:spPr>
            <a:xfrm flipH="1" flipV="1">
              <a:off x="4486914" y="4261308"/>
              <a:ext cx="1474595" cy="1138722"/>
            </a:xfrm>
            <a:custGeom>
              <a:avLst/>
              <a:gdLst>
                <a:gd name="connsiteX0" fmla="*/ 1500961 w 2402522"/>
                <a:gd name="connsiteY0" fmla="*/ 379 h 1855293"/>
                <a:gd name="connsiteX1" fmla="*/ 2258040 w 2402522"/>
                <a:gd name="connsiteY1" fmla="*/ 430391 h 1855293"/>
                <a:gd name="connsiteX2" fmla="*/ 2324916 w 2402522"/>
                <a:gd name="connsiteY2" fmla="*/ 1298497 h 1855293"/>
                <a:gd name="connsiteX3" fmla="*/ 1972131 w 2402522"/>
                <a:gd name="connsiteY3" fmla="*/ 1709958 h 1855293"/>
                <a:gd name="connsiteX4" fmla="*/ 1804289 w 2402522"/>
                <a:gd name="connsiteY4" fmla="*/ 1794183 h 1855293"/>
                <a:gd name="connsiteX5" fmla="*/ 1703481 w 2402522"/>
                <a:gd name="connsiteY5" fmla="*/ 1821496 h 1855293"/>
                <a:gd name="connsiteX6" fmla="*/ 1705549 w 2402522"/>
                <a:gd name="connsiteY6" fmla="*/ 1824741 h 1855293"/>
                <a:gd name="connsiteX7" fmla="*/ 1686949 w 2402522"/>
                <a:gd name="connsiteY7" fmla="*/ 1825975 h 1855293"/>
                <a:gd name="connsiteX8" fmla="*/ 1628410 w 2402522"/>
                <a:gd name="connsiteY8" fmla="*/ 1841834 h 1855293"/>
                <a:gd name="connsiteX9" fmla="*/ 1539068 w 2402522"/>
                <a:gd name="connsiteY9" fmla="*/ 1852302 h 1855293"/>
                <a:gd name="connsiteX10" fmla="*/ 1472337 w 2402522"/>
                <a:gd name="connsiteY10" fmla="*/ 1853614 h 1855293"/>
                <a:gd name="connsiteX11" fmla="*/ 1472337 w 2402522"/>
                <a:gd name="connsiteY11" fmla="*/ 1855293 h 1855293"/>
                <a:gd name="connsiteX12" fmla="*/ 0 w 2402522"/>
                <a:gd name="connsiteY12" fmla="*/ 1855293 h 1855293"/>
                <a:gd name="connsiteX13" fmla="*/ 369083 w 2402522"/>
                <a:gd name="connsiteY13" fmla="*/ 1074912 h 1855293"/>
                <a:gd name="connsiteX14" fmla="*/ 444650 w 2402522"/>
                <a:gd name="connsiteY14" fmla="*/ 931337 h 1855293"/>
                <a:gd name="connsiteX15" fmla="*/ 644898 w 2402522"/>
                <a:gd name="connsiteY15" fmla="*/ 514845 h 1855293"/>
                <a:gd name="connsiteX16" fmla="*/ 645800 w 2402522"/>
                <a:gd name="connsiteY16" fmla="*/ 515278 h 1855293"/>
                <a:gd name="connsiteX17" fmla="*/ 665339 w 2402522"/>
                <a:gd name="connsiteY17" fmla="*/ 475771 h 1855293"/>
                <a:gd name="connsiteX18" fmla="*/ 712840 w 2402522"/>
                <a:gd name="connsiteY18" fmla="*/ 399380 h 1855293"/>
                <a:gd name="connsiteX19" fmla="*/ 750416 w 2402522"/>
                <a:gd name="connsiteY19" fmla="*/ 350396 h 1855293"/>
                <a:gd name="connsiteX20" fmla="*/ 757540 w 2402522"/>
                <a:gd name="connsiteY20" fmla="*/ 336863 h 1855293"/>
                <a:gd name="connsiteX21" fmla="*/ 759019 w 2402522"/>
                <a:gd name="connsiteY21" fmla="*/ 339183 h 1855293"/>
                <a:gd name="connsiteX22" fmla="*/ 768048 w 2402522"/>
                <a:gd name="connsiteY22" fmla="*/ 327413 h 1855293"/>
                <a:gd name="connsiteX23" fmla="*/ 978474 w 2402522"/>
                <a:gd name="connsiteY23" fmla="*/ 144481 h 1855293"/>
                <a:gd name="connsiteX24" fmla="*/ 1500961 w 2402522"/>
                <a:gd name="connsiteY24" fmla="*/ 379 h 1855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402522" h="1855293">
                  <a:moveTo>
                    <a:pt x="1500961" y="379"/>
                  </a:moveTo>
                  <a:cubicBezTo>
                    <a:pt x="1798454" y="8885"/>
                    <a:pt x="2086546" y="160207"/>
                    <a:pt x="2258040" y="430391"/>
                  </a:cubicBezTo>
                  <a:cubicBezTo>
                    <a:pt x="2429535" y="700575"/>
                    <a:pt x="2443843" y="1025676"/>
                    <a:pt x="2324916" y="1298497"/>
                  </a:cubicBezTo>
                  <a:cubicBezTo>
                    <a:pt x="2253561" y="1462190"/>
                    <a:pt x="2134241" y="1607061"/>
                    <a:pt x="1972131" y="1709958"/>
                  </a:cubicBezTo>
                  <a:cubicBezTo>
                    <a:pt x="1918094" y="1744257"/>
                    <a:pt x="1861861" y="1772268"/>
                    <a:pt x="1804289" y="1794183"/>
                  </a:cubicBezTo>
                  <a:lnTo>
                    <a:pt x="1703481" y="1821496"/>
                  </a:lnTo>
                  <a:lnTo>
                    <a:pt x="1705549" y="1824741"/>
                  </a:lnTo>
                  <a:lnTo>
                    <a:pt x="1686949" y="1825975"/>
                  </a:lnTo>
                  <a:lnTo>
                    <a:pt x="1628410" y="1841834"/>
                  </a:lnTo>
                  <a:cubicBezTo>
                    <a:pt x="1598714" y="1846791"/>
                    <a:pt x="1568897" y="1850273"/>
                    <a:pt x="1539068" y="1852302"/>
                  </a:cubicBezTo>
                  <a:lnTo>
                    <a:pt x="1472337" y="1853614"/>
                  </a:lnTo>
                  <a:lnTo>
                    <a:pt x="1472337" y="1855293"/>
                  </a:lnTo>
                  <a:lnTo>
                    <a:pt x="0" y="1855293"/>
                  </a:lnTo>
                  <a:lnTo>
                    <a:pt x="369083" y="1074912"/>
                  </a:lnTo>
                  <a:lnTo>
                    <a:pt x="444650" y="931337"/>
                  </a:lnTo>
                  <a:lnTo>
                    <a:pt x="644898" y="514845"/>
                  </a:lnTo>
                  <a:lnTo>
                    <a:pt x="645800" y="515278"/>
                  </a:lnTo>
                  <a:lnTo>
                    <a:pt x="665339" y="475771"/>
                  </a:lnTo>
                  <a:cubicBezTo>
                    <a:pt x="679872" y="449642"/>
                    <a:pt x="695714" y="424142"/>
                    <a:pt x="712840" y="399380"/>
                  </a:cubicBezTo>
                  <a:lnTo>
                    <a:pt x="750416" y="350396"/>
                  </a:lnTo>
                  <a:lnTo>
                    <a:pt x="757540" y="336863"/>
                  </a:lnTo>
                  <a:lnTo>
                    <a:pt x="759019" y="339183"/>
                  </a:lnTo>
                  <a:lnTo>
                    <a:pt x="768048" y="327413"/>
                  </a:lnTo>
                  <a:cubicBezTo>
                    <a:pt x="827061" y="257872"/>
                    <a:pt x="897418" y="195929"/>
                    <a:pt x="978474" y="144481"/>
                  </a:cubicBezTo>
                  <a:cubicBezTo>
                    <a:pt x="1140584" y="41585"/>
                    <a:pt x="1322465" y="-4725"/>
                    <a:pt x="1500961" y="379"/>
                  </a:cubicBezTo>
                  <a:close/>
                </a:path>
              </a:pathLst>
            </a:custGeom>
            <a:solidFill>
              <a:schemeClr val="accent1">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solidFill>
                  <a:schemeClr val="tx1">
                    <a:lumMod val="85000"/>
                    <a:lumOff val="15000"/>
                  </a:schemeClr>
                </a:solidFill>
                <a:cs typeface="+mn-ea"/>
                <a:sym typeface="+mn-lt"/>
              </a:endParaRPr>
            </a:p>
          </p:txBody>
        </p:sp>
        <p:sp>
          <p:nvSpPr>
            <p:cNvPr id="36" name="文本框 10"/>
            <p:cNvSpPr txBox="1"/>
            <p:nvPr/>
          </p:nvSpPr>
          <p:spPr>
            <a:xfrm>
              <a:off x="8166734" y="4927475"/>
              <a:ext cx="2299050" cy="725836"/>
            </a:xfrm>
            <a:prstGeom prst="rect">
              <a:avLst/>
            </a:prstGeom>
            <a:noFill/>
          </p:spPr>
          <p:txBody>
            <a:bodyPr wrap="square" lIns="72000" tIns="0" rIns="72000" bIns="0" anchor="ctr" anchorCtr="0">
              <a:noAutofit/>
            </a:bodyPr>
            <a:lstStyle/>
            <a:p>
              <a:pP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p>
            <a:p>
              <a:pPr algn="r" defTabSz="913765">
                <a:lnSpc>
                  <a:spcPct val="120000"/>
                </a:lnSpc>
                <a:defRPr/>
              </a:pP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endParaRPr>
            </a:p>
          </p:txBody>
        </p:sp>
        <p:sp>
          <p:nvSpPr>
            <p:cNvPr id="37" name="矩形 36"/>
            <p:cNvSpPr/>
            <p:nvPr/>
          </p:nvSpPr>
          <p:spPr>
            <a:xfrm>
              <a:off x="8166734" y="4453071"/>
              <a:ext cx="2299050" cy="230362"/>
            </a:xfrm>
            <a:prstGeom prst="rect">
              <a:avLst/>
            </a:prstGeom>
          </p:spPr>
          <p:txBody>
            <a:bodyPr wrap="none" lIns="72000" tIns="0" rIns="72000" bIns="0">
              <a:noAutofit/>
            </a:bodyPr>
            <a:lstStyle/>
            <a:p>
              <a:pPr lvl="0" algn="just">
                <a:lnSpc>
                  <a:spcPct val="130000"/>
                </a:lnSpc>
                <a:defRPr/>
              </a:pPr>
              <a:r>
                <a:rPr lang="zh-CN" altLang="en-US" b="1" dirty="0">
                  <a:latin typeface="方正黑体简体" panose="03000509000000000000" pitchFamily="65" charset="-122"/>
                  <a:ea typeface="方正黑体简体" panose="03000509000000000000" pitchFamily="65" charset="-122"/>
                  <a:sym typeface="+mn-lt"/>
                </a:rPr>
                <a:t>添加标题</a:t>
              </a:r>
            </a:p>
          </p:txBody>
        </p:sp>
        <p:sp>
          <p:nvSpPr>
            <p:cNvPr id="39" name="文本框 13"/>
            <p:cNvSpPr txBox="1"/>
            <p:nvPr/>
          </p:nvSpPr>
          <p:spPr>
            <a:xfrm>
              <a:off x="1797469" y="5021529"/>
              <a:ext cx="2252538" cy="551582"/>
            </a:xfrm>
            <a:prstGeom prst="rect">
              <a:avLst/>
            </a:prstGeom>
            <a:noFill/>
          </p:spPr>
          <p:txBody>
            <a:bodyPr wrap="square" lIns="72000" tIns="0" rIns="72000" bIns="0" anchor="ctr" anchorCtr="0">
              <a:noAutofit/>
            </a:bodyPr>
            <a:lstStyle/>
            <a:p>
              <a:pPr algn="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p>
            <a:p>
              <a:pPr algn="r" defTabSz="913765">
                <a:lnSpc>
                  <a:spcPct val="120000"/>
                </a:lnSpc>
                <a:defRPr/>
              </a:pP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endParaRPr>
            </a:p>
          </p:txBody>
        </p:sp>
        <p:sp>
          <p:nvSpPr>
            <p:cNvPr id="40" name="矩形 39"/>
            <p:cNvSpPr/>
            <p:nvPr/>
          </p:nvSpPr>
          <p:spPr>
            <a:xfrm>
              <a:off x="1797469" y="4453071"/>
              <a:ext cx="2252538" cy="230362"/>
            </a:xfrm>
            <a:prstGeom prst="rect">
              <a:avLst/>
            </a:prstGeom>
          </p:spPr>
          <p:txBody>
            <a:bodyPr wrap="none" lIns="72000" tIns="0" rIns="72000" bIns="0">
              <a:noAutofit/>
            </a:bodyPr>
            <a:lstStyle/>
            <a:p>
              <a:pPr lvl="0" algn="r">
                <a:lnSpc>
                  <a:spcPct val="130000"/>
                </a:lnSpc>
                <a:defRPr/>
              </a:pPr>
              <a:r>
                <a:rPr lang="zh-CN" altLang="en-US" b="1" dirty="0">
                  <a:latin typeface="方正黑体简体" panose="03000509000000000000" pitchFamily="65" charset="-122"/>
                  <a:ea typeface="方正黑体简体" panose="03000509000000000000" pitchFamily="65" charset="-122"/>
                  <a:sym typeface="+mn-lt"/>
                </a:rPr>
                <a:t>添加标题</a:t>
              </a:r>
            </a:p>
          </p:txBody>
        </p:sp>
        <p:sp>
          <p:nvSpPr>
            <p:cNvPr id="42" name="文本框 16"/>
            <p:cNvSpPr txBox="1"/>
            <p:nvPr/>
          </p:nvSpPr>
          <p:spPr>
            <a:xfrm>
              <a:off x="8957846" y="3179347"/>
              <a:ext cx="2299050" cy="666762"/>
            </a:xfrm>
            <a:prstGeom prst="rect">
              <a:avLst/>
            </a:prstGeom>
            <a:noFill/>
          </p:spPr>
          <p:txBody>
            <a:bodyPr wrap="square" lIns="72000" tIns="0" rIns="72000" bIns="0" anchor="ctr" anchorCtr="0">
              <a:noAutofit/>
            </a:bodyPr>
            <a:lstStyle/>
            <a:p>
              <a:pPr defTabSz="913765">
                <a:lnSpc>
                  <a:spcPct val="120000"/>
                </a:lnSpc>
                <a:defRPr/>
              </a:pPr>
              <a:r>
                <a:rPr lang="zh-CN" altLang="en-US" sz="12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a:t>
              </a: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内容</a:t>
              </a:r>
              <a:r>
                <a:rPr lang="zh-CN" altLang="en-US" sz="12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复制你的内容到此</a:t>
              </a:r>
            </a:p>
            <a:p>
              <a:pPr algn="r" defTabSz="913765">
                <a:lnSpc>
                  <a:spcPct val="120000"/>
                </a:lnSpc>
                <a:defRPr/>
              </a:pPr>
              <a:endParaRPr lang="zh-CN" altLang="en-US" sz="12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endParaRPr>
            </a:p>
          </p:txBody>
        </p:sp>
        <p:sp>
          <p:nvSpPr>
            <p:cNvPr id="43" name="矩形 42"/>
            <p:cNvSpPr/>
            <p:nvPr/>
          </p:nvSpPr>
          <p:spPr>
            <a:xfrm>
              <a:off x="8957846" y="2778425"/>
              <a:ext cx="2299050" cy="230362"/>
            </a:xfrm>
            <a:prstGeom prst="rect">
              <a:avLst/>
            </a:prstGeom>
          </p:spPr>
          <p:txBody>
            <a:bodyPr wrap="none" lIns="72000" tIns="0" rIns="72000" bIns="0">
              <a:noAutofit/>
            </a:bodyPr>
            <a:lstStyle/>
            <a:p>
              <a:pPr lvl="0" algn="just">
                <a:lnSpc>
                  <a:spcPct val="130000"/>
                </a:lnSpc>
                <a:defRPr/>
              </a:pPr>
              <a:r>
                <a:rPr lang="zh-CN" altLang="en-US" b="1" dirty="0">
                  <a:latin typeface="方正黑体简体" panose="03000509000000000000" pitchFamily="65" charset="-122"/>
                  <a:ea typeface="方正黑体简体" panose="03000509000000000000" pitchFamily="65" charset="-122"/>
                  <a:sym typeface="+mn-lt"/>
                </a:rPr>
                <a:t>添加标题</a:t>
              </a:r>
            </a:p>
          </p:txBody>
        </p:sp>
        <p:sp>
          <p:nvSpPr>
            <p:cNvPr id="45" name="文本框 19"/>
            <p:cNvSpPr txBox="1"/>
            <p:nvPr/>
          </p:nvSpPr>
          <p:spPr>
            <a:xfrm>
              <a:off x="1086916" y="3089230"/>
              <a:ext cx="2252538" cy="756879"/>
            </a:xfrm>
            <a:prstGeom prst="rect">
              <a:avLst/>
            </a:prstGeom>
            <a:noFill/>
          </p:spPr>
          <p:txBody>
            <a:bodyPr wrap="square" lIns="72000" tIns="0" rIns="72000" bIns="0" anchor="ctr" anchorCtr="0">
              <a:noAutofit/>
            </a:bodyPr>
            <a:lstStyle/>
            <a:p>
              <a:pPr algn="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p>
          </p:txBody>
        </p:sp>
        <p:sp>
          <p:nvSpPr>
            <p:cNvPr id="46" name="矩形 45"/>
            <p:cNvSpPr/>
            <p:nvPr/>
          </p:nvSpPr>
          <p:spPr>
            <a:xfrm>
              <a:off x="1086916" y="2778425"/>
              <a:ext cx="2252538" cy="230362"/>
            </a:xfrm>
            <a:prstGeom prst="rect">
              <a:avLst/>
            </a:prstGeom>
          </p:spPr>
          <p:txBody>
            <a:bodyPr wrap="none" lIns="72000" tIns="0" rIns="72000" bIns="0">
              <a:noAutofit/>
            </a:bodyPr>
            <a:lstStyle/>
            <a:p>
              <a:pPr lvl="0" algn="r">
                <a:lnSpc>
                  <a:spcPct val="130000"/>
                </a:lnSpc>
                <a:defRPr/>
              </a:pPr>
              <a:r>
                <a:rPr lang="zh-CN" altLang="en-US" b="1" dirty="0">
                  <a:latin typeface="方正黑体简体" panose="03000509000000000000" pitchFamily="65" charset="-122"/>
                  <a:ea typeface="方正黑体简体" panose="03000509000000000000" pitchFamily="65" charset="-122"/>
                  <a:sym typeface="+mn-lt"/>
                </a:rPr>
                <a:t>添加标题</a:t>
              </a:r>
            </a:p>
          </p:txBody>
        </p:sp>
        <p:sp>
          <p:nvSpPr>
            <p:cNvPr id="48" name="文本框 22"/>
            <p:cNvSpPr txBox="1"/>
            <p:nvPr/>
          </p:nvSpPr>
          <p:spPr>
            <a:xfrm>
              <a:off x="5194841" y="1884391"/>
              <a:ext cx="2128671" cy="586283"/>
            </a:xfrm>
            <a:prstGeom prst="rect">
              <a:avLst/>
            </a:prstGeom>
            <a:noFill/>
          </p:spPr>
          <p:txBody>
            <a:bodyPr wrap="square" lIns="0" tIns="0" rIns="0" bIns="0" anchor="ctr" anchorCtr="1">
              <a:noAutofit/>
            </a:bodyPr>
            <a:lstStyle/>
            <a:p>
              <a:pPr algn="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p>
            <a:p>
              <a:pPr algn="r" defTabSz="913765">
                <a:lnSpc>
                  <a:spcPct val="120000"/>
                </a:lnSpc>
                <a:defRPr/>
              </a:pP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endParaRPr>
            </a:p>
          </p:txBody>
        </p:sp>
        <p:sp>
          <p:nvSpPr>
            <p:cNvPr id="49" name="矩形 48"/>
            <p:cNvSpPr/>
            <p:nvPr/>
          </p:nvSpPr>
          <p:spPr>
            <a:xfrm>
              <a:off x="5237896" y="1404707"/>
              <a:ext cx="1890803" cy="304450"/>
            </a:xfrm>
            <a:prstGeom prst="rect">
              <a:avLst/>
            </a:prstGeom>
          </p:spPr>
          <p:txBody>
            <a:bodyPr wrap="none" lIns="0" tIns="0" rIns="0" bIns="0" anchor="ctr" anchorCtr="1">
              <a:noAutofit/>
            </a:bodyPr>
            <a:lstStyle/>
            <a:p>
              <a:pPr lvl="0" algn="just">
                <a:lnSpc>
                  <a:spcPct val="120000"/>
                </a:lnSpc>
                <a:spcBef>
                  <a:spcPct val="0"/>
                </a:spcBef>
                <a:defRPr/>
              </a:pPr>
              <a:r>
                <a:rPr lang="zh-CN" altLang="en-US" b="1" dirty="0">
                  <a:latin typeface="方正黑体简体" panose="03000509000000000000" pitchFamily="65" charset="-122"/>
                  <a:ea typeface="方正黑体简体" panose="03000509000000000000" pitchFamily="65" charset="-122"/>
                  <a:sym typeface="+mn-lt"/>
                </a:rPr>
                <a:t>添加标题</a:t>
              </a:r>
            </a:p>
          </p:txBody>
        </p:sp>
        <p:sp>
          <p:nvSpPr>
            <p:cNvPr id="52" name="1"/>
            <p:cNvSpPr/>
            <p:nvPr>
              <p:custDataLst>
                <p:tags r:id="rId5"/>
              </p:custDataLst>
            </p:nvPr>
          </p:nvSpPr>
          <p:spPr bwMode="auto">
            <a:xfrm>
              <a:off x="4338828" y="3102170"/>
              <a:ext cx="482929" cy="408109"/>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solidFill>
                  <a:schemeClr val="tx1">
                    <a:lumMod val="85000"/>
                    <a:lumOff val="15000"/>
                  </a:schemeClr>
                </a:solidFill>
                <a:cs typeface="+mn-ea"/>
                <a:sym typeface="+mn-lt"/>
              </a:endParaRPr>
            </a:p>
          </p:txBody>
        </p:sp>
        <p:sp>
          <p:nvSpPr>
            <p:cNvPr id="53" name="1"/>
            <p:cNvSpPr>
              <a:spLocks noChangeAspect="1"/>
            </p:cNvSpPr>
            <p:nvPr>
              <p:custDataLst>
                <p:tags r:id="rId6"/>
              </p:custDataLst>
            </p:nvPr>
          </p:nvSpPr>
          <p:spPr bwMode="auto">
            <a:xfrm>
              <a:off x="6964361" y="4592482"/>
              <a:ext cx="507705" cy="429047"/>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solidFill>
                  <a:schemeClr val="tx1">
                    <a:lumMod val="85000"/>
                    <a:lumOff val="15000"/>
                  </a:schemeClr>
                </a:solidFill>
                <a:cs typeface="+mn-ea"/>
                <a:sym typeface="+mn-lt"/>
              </a:endParaRPr>
            </a:p>
          </p:txBody>
        </p:sp>
        <p:sp>
          <p:nvSpPr>
            <p:cNvPr id="54" name="1"/>
            <p:cNvSpPr/>
            <p:nvPr>
              <p:custDataLst>
                <p:tags r:id="rId7"/>
              </p:custDataLst>
            </p:nvPr>
          </p:nvSpPr>
          <p:spPr bwMode="auto">
            <a:xfrm>
              <a:off x="4880501" y="4611776"/>
              <a:ext cx="462041" cy="390458"/>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rgbClr val="FFFFFF"/>
            </a:solidFill>
            <a:ln>
              <a:noFill/>
            </a:ln>
          </p:spPr>
          <p:txBody>
            <a:bodyPr anchor="ctr"/>
            <a:lstStyle/>
            <a:p>
              <a:pPr algn="ctr"/>
              <a:endParaRPr>
                <a:solidFill>
                  <a:schemeClr val="tx1">
                    <a:lumMod val="85000"/>
                    <a:lumOff val="15000"/>
                  </a:schemeClr>
                </a:solidFill>
                <a:cs typeface="+mn-ea"/>
                <a:sym typeface="+mn-lt"/>
              </a:endParaRPr>
            </a:p>
          </p:txBody>
        </p:sp>
        <p:sp>
          <p:nvSpPr>
            <p:cNvPr id="55" name="1"/>
            <p:cNvSpPr/>
            <p:nvPr>
              <p:custDataLst>
                <p:tags r:id="rId8"/>
              </p:custDataLst>
            </p:nvPr>
          </p:nvSpPr>
          <p:spPr bwMode="auto">
            <a:xfrm>
              <a:off x="7461690" y="3122713"/>
              <a:ext cx="434310" cy="367023"/>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solidFill>
                  <a:schemeClr val="tx1">
                    <a:lumMod val="85000"/>
                    <a:lumOff val="15000"/>
                  </a:schemeClr>
                </a:solidFill>
                <a:cs typeface="+mn-ea"/>
                <a:sym typeface="+mn-lt"/>
              </a:endParaRPr>
            </a:p>
          </p:txBody>
        </p:sp>
        <p:cxnSp>
          <p:nvCxnSpPr>
            <p:cNvPr id="60" name="直接连接符 59"/>
            <p:cNvCxnSpPr/>
            <p:nvPr/>
          </p:nvCxnSpPr>
          <p:spPr>
            <a:xfrm>
              <a:off x="6148650" y="2904815"/>
              <a:ext cx="0" cy="2593242"/>
            </a:xfrm>
            <a:prstGeom prst="line">
              <a:avLst/>
            </a:prstGeom>
            <a:solidFill>
              <a:srgbClr val="00B0F0"/>
            </a:solidFill>
            <a:ln w="571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4" name="椭圆 63"/>
            <p:cNvSpPr/>
            <p:nvPr/>
          </p:nvSpPr>
          <p:spPr>
            <a:xfrm>
              <a:off x="5640695" y="2459241"/>
              <a:ext cx="1015909" cy="1015909"/>
            </a:xfrm>
            <a:prstGeom prst="ellipse">
              <a:avLst/>
            </a:prstGeom>
            <a:solidFill>
              <a:schemeClr val="accent1">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solidFill>
                  <a:schemeClr val="tx1">
                    <a:lumMod val="85000"/>
                    <a:lumOff val="15000"/>
                  </a:schemeClr>
                </a:solidFill>
                <a:cs typeface="+mn-ea"/>
                <a:sym typeface="+mn-lt"/>
              </a:endParaRPr>
            </a:p>
          </p:txBody>
        </p:sp>
        <p:sp>
          <p:nvSpPr>
            <p:cNvPr id="65" name="椭圆 64"/>
            <p:cNvSpPr/>
            <p:nvPr/>
          </p:nvSpPr>
          <p:spPr>
            <a:xfrm>
              <a:off x="5961508" y="5310916"/>
              <a:ext cx="374282" cy="374282"/>
            </a:xfrm>
            <a:prstGeom prst="ellipse">
              <a:avLst/>
            </a:prstGeom>
            <a:solidFill>
              <a:schemeClr val="accent1">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lumMod val="85000"/>
                    <a:lumOff val="15000"/>
                  </a:schemeClr>
                </a:solidFill>
                <a:cs typeface="+mn-ea"/>
                <a:sym typeface="+mn-lt"/>
              </a:endParaRPr>
            </a:p>
          </p:txBody>
        </p:sp>
        <p:sp>
          <p:nvSpPr>
            <p:cNvPr id="59" name="任意多边形: 形状 17"/>
            <p:cNvSpPr/>
            <p:nvPr/>
          </p:nvSpPr>
          <p:spPr bwMode="auto">
            <a:xfrm>
              <a:off x="5909286" y="2745330"/>
              <a:ext cx="478726" cy="404558"/>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solidFill>
                  <a:schemeClr val="tx1">
                    <a:lumMod val="85000"/>
                    <a:lumOff val="15000"/>
                  </a:schemeClr>
                </a:solidFill>
                <a:cs typeface="+mn-ea"/>
                <a:sym typeface="+mn-lt"/>
              </a:endParaRPr>
            </a:p>
          </p:txBody>
        </p:sp>
      </p:grpSp>
    </p:spTree>
    <p:extLst>
      <p:ext uri="{BB962C8B-B14F-4D97-AF65-F5344CB8AC3E}">
        <p14:creationId xmlns:p14="http://schemas.microsoft.com/office/powerpoint/2010/main" val="995121012"/>
      </p:ext>
    </p:extLst>
  </p:cSld>
  <p:clrMapOvr>
    <a:masterClrMapping/>
  </p:clrMapOvr>
  <mc:AlternateContent xmlns:mc="http://schemas.openxmlformats.org/markup-compatibility/2006" xmlns:p14="http://schemas.microsoft.com/office/powerpoint/2010/main">
    <mc:Choice Requires="p14">
      <p:transition spd="slow" p14:dur="1250" advClick="0" advTm="0">
        <p:cut/>
      </p:transition>
    </mc:Choice>
    <mc:Fallback xmlns="">
      <p:transition spd="slow" advClick="0" advTm="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45"/>
          <p:cNvGrpSpPr/>
          <p:nvPr/>
        </p:nvGrpSpPr>
        <p:grpSpPr>
          <a:xfrm>
            <a:off x="1267307" y="2363961"/>
            <a:ext cx="3099000" cy="1051822"/>
            <a:chOff x="1255541" y="1870075"/>
            <a:chExt cx="3099956" cy="1051822"/>
          </a:xfrm>
        </p:grpSpPr>
        <p:sp>
          <p:nvSpPr>
            <p:cNvPr id="47" name="文本框 46"/>
            <p:cNvSpPr txBox="1"/>
            <p:nvPr/>
          </p:nvSpPr>
          <p:spPr>
            <a:xfrm>
              <a:off x="1255541" y="2183233"/>
              <a:ext cx="2656240" cy="738664"/>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endParaRPr>
            </a:p>
          </p:txBody>
        </p:sp>
        <p:sp>
          <p:nvSpPr>
            <p:cNvPr id="49" name="文本框 48"/>
            <p:cNvSpPr txBox="1"/>
            <p:nvPr/>
          </p:nvSpPr>
          <p:spPr>
            <a:xfrm>
              <a:off x="1255541" y="1870075"/>
              <a:ext cx="3099956" cy="410882"/>
            </a:xfrm>
            <a:prstGeom prst="rect">
              <a:avLst/>
            </a:prstGeom>
            <a:noFill/>
          </p:spPr>
          <p:txBody>
            <a:bodyPr wrap="square" rtlCol="0">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点击添加标题</a:t>
              </a:r>
            </a:p>
          </p:txBody>
        </p:sp>
      </p:grpSp>
      <p:grpSp>
        <p:nvGrpSpPr>
          <p:cNvPr id="4" name="组合 51"/>
          <p:cNvGrpSpPr/>
          <p:nvPr/>
        </p:nvGrpSpPr>
        <p:grpSpPr>
          <a:xfrm>
            <a:off x="1267307" y="4062789"/>
            <a:ext cx="3099000" cy="1024891"/>
            <a:chOff x="1255541" y="1870075"/>
            <a:chExt cx="3099956" cy="1024891"/>
          </a:xfrm>
        </p:grpSpPr>
        <p:sp>
          <p:nvSpPr>
            <p:cNvPr id="53" name="文本框 52"/>
            <p:cNvSpPr txBox="1"/>
            <p:nvPr/>
          </p:nvSpPr>
          <p:spPr>
            <a:xfrm>
              <a:off x="1255541" y="2183233"/>
              <a:ext cx="2594584" cy="711733"/>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endParaRPr>
            </a:p>
          </p:txBody>
        </p:sp>
        <p:sp>
          <p:nvSpPr>
            <p:cNvPr id="55" name="文本框 54"/>
            <p:cNvSpPr txBox="1"/>
            <p:nvPr/>
          </p:nvSpPr>
          <p:spPr>
            <a:xfrm>
              <a:off x="1255541" y="1870075"/>
              <a:ext cx="3099956" cy="387798"/>
            </a:xfrm>
            <a:prstGeom prst="rect">
              <a:avLst/>
            </a:prstGeom>
            <a:noFill/>
          </p:spPr>
          <p:txBody>
            <a:bodyPr wrap="square" rtlCol="0">
              <a:spAutoFit/>
            </a:bodyPr>
            <a:lstStyle/>
            <a:p>
              <a:pPr algn="just">
                <a:lnSpc>
                  <a:spcPct val="120000"/>
                </a:lnSpc>
              </a:pPr>
              <a:r>
                <a:rPr lang="zh-CN" altLang="en-US" sz="1600" b="1" dirty="0">
                  <a:latin typeface="方正黑体简体" panose="03000509000000000000" pitchFamily="65" charset="-122"/>
                  <a:ea typeface="方正黑体简体" panose="03000509000000000000" pitchFamily="65" charset="-122"/>
                </a:rPr>
                <a:t>点击添加标题</a:t>
              </a:r>
            </a:p>
          </p:txBody>
        </p:sp>
      </p:grpSp>
      <p:grpSp>
        <p:nvGrpSpPr>
          <p:cNvPr id="11" name="组合 57"/>
          <p:cNvGrpSpPr/>
          <p:nvPr/>
        </p:nvGrpSpPr>
        <p:grpSpPr>
          <a:xfrm>
            <a:off x="8899388" y="4769090"/>
            <a:ext cx="3099000" cy="1024891"/>
            <a:chOff x="1255541" y="1870075"/>
            <a:chExt cx="3099956" cy="1024891"/>
          </a:xfrm>
        </p:grpSpPr>
        <p:sp>
          <p:nvSpPr>
            <p:cNvPr id="59" name="文本框 58"/>
            <p:cNvSpPr txBox="1"/>
            <p:nvPr/>
          </p:nvSpPr>
          <p:spPr>
            <a:xfrm>
              <a:off x="1255541" y="2183233"/>
              <a:ext cx="2567848" cy="711733"/>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endParaRPr>
            </a:p>
          </p:txBody>
        </p:sp>
        <p:sp>
          <p:nvSpPr>
            <p:cNvPr id="61" name="文本框 60"/>
            <p:cNvSpPr txBox="1"/>
            <p:nvPr/>
          </p:nvSpPr>
          <p:spPr>
            <a:xfrm>
              <a:off x="1255541" y="1870075"/>
              <a:ext cx="3099956" cy="410882"/>
            </a:xfrm>
            <a:prstGeom prst="rect">
              <a:avLst/>
            </a:prstGeom>
            <a:noFill/>
          </p:spPr>
          <p:txBody>
            <a:bodyPr wrap="square" rtlCol="0">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点击添加标题</a:t>
              </a:r>
            </a:p>
          </p:txBody>
        </p:sp>
      </p:grpSp>
      <p:grpSp>
        <p:nvGrpSpPr>
          <p:cNvPr id="13" name="组合 63"/>
          <p:cNvGrpSpPr/>
          <p:nvPr/>
        </p:nvGrpSpPr>
        <p:grpSpPr>
          <a:xfrm>
            <a:off x="8899388" y="3319561"/>
            <a:ext cx="3099000" cy="1024891"/>
            <a:chOff x="1255541" y="1870075"/>
            <a:chExt cx="3099956" cy="1024891"/>
          </a:xfrm>
        </p:grpSpPr>
        <p:sp>
          <p:nvSpPr>
            <p:cNvPr id="65" name="文本框 64"/>
            <p:cNvSpPr txBox="1"/>
            <p:nvPr/>
          </p:nvSpPr>
          <p:spPr>
            <a:xfrm>
              <a:off x="1255541" y="2183233"/>
              <a:ext cx="2567848" cy="711733"/>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endParaRPr>
            </a:p>
          </p:txBody>
        </p:sp>
        <p:sp>
          <p:nvSpPr>
            <p:cNvPr id="67" name="文本框 66"/>
            <p:cNvSpPr txBox="1"/>
            <p:nvPr/>
          </p:nvSpPr>
          <p:spPr>
            <a:xfrm>
              <a:off x="1255541" y="1870075"/>
              <a:ext cx="3099956" cy="410882"/>
            </a:xfrm>
            <a:prstGeom prst="rect">
              <a:avLst/>
            </a:prstGeom>
            <a:noFill/>
          </p:spPr>
          <p:txBody>
            <a:bodyPr wrap="square" rtlCol="0">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点击添加标题</a:t>
              </a:r>
            </a:p>
          </p:txBody>
        </p:sp>
      </p:grpSp>
      <p:grpSp>
        <p:nvGrpSpPr>
          <p:cNvPr id="15" name="组合 69"/>
          <p:cNvGrpSpPr/>
          <p:nvPr/>
        </p:nvGrpSpPr>
        <p:grpSpPr>
          <a:xfrm>
            <a:off x="8899388" y="1870034"/>
            <a:ext cx="3099000" cy="1024891"/>
            <a:chOff x="1255541" y="1870075"/>
            <a:chExt cx="3099956" cy="1024891"/>
          </a:xfrm>
        </p:grpSpPr>
        <p:sp>
          <p:nvSpPr>
            <p:cNvPr id="71" name="文本框 70"/>
            <p:cNvSpPr txBox="1"/>
            <p:nvPr/>
          </p:nvSpPr>
          <p:spPr>
            <a:xfrm>
              <a:off x="1255541" y="2183233"/>
              <a:ext cx="2567848" cy="711733"/>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endParaRPr>
            </a:p>
          </p:txBody>
        </p:sp>
        <p:sp>
          <p:nvSpPr>
            <p:cNvPr id="73" name="文本框 72"/>
            <p:cNvSpPr txBox="1"/>
            <p:nvPr/>
          </p:nvSpPr>
          <p:spPr>
            <a:xfrm>
              <a:off x="1255541" y="1870075"/>
              <a:ext cx="3099956" cy="410882"/>
            </a:xfrm>
            <a:prstGeom prst="rect">
              <a:avLst/>
            </a:prstGeom>
            <a:noFill/>
          </p:spPr>
          <p:txBody>
            <a:bodyPr wrap="square" rtlCol="0">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点击添加标题</a:t>
              </a:r>
            </a:p>
          </p:txBody>
        </p:sp>
      </p:grpSp>
      <p:sp>
        <p:nvSpPr>
          <p:cNvPr id="5" name="Freeform 10"/>
          <p:cNvSpPr>
            <a:spLocks/>
          </p:cNvSpPr>
          <p:nvPr/>
        </p:nvSpPr>
        <p:spPr bwMode="auto">
          <a:xfrm>
            <a:off x="6096001" y="1933497"/>
            <a:ext cx="876829" cy="4078592"/>
          </a:xfrm>
          <a:custGeom>
            <a:avLst/>
            <a:gdLst>
              <a:gd name="T0" fmla="*/ 40 w 484"/>
              <a:gd name="T1" fmla="*/ 2252 h 2252"/>
              <a:gd name="T2" fmla="*/ 40 w 484"/>
              <a:gd name="T3" fmla="*/ 242 h 2252"/>
              <a:gd name="T4" fmla="*/ 242 w 484"/>
              <a:gd name="T5" fmla="*/ 40 h 2252"/>
              <a:gd name="T6" fmla="*/ 444 w 484"/>
              <a:gd name="T7" fmla="*/ 242 h 2252"/>
              <a:gd name="T8" fmla="*/ 242 w 484"/>
              <a:gd name="T9" fmla="*/ 444 h 2252"/>
              <a:gd name="T10" fmla="*/ 152 w 484"/>
              <a:gd name="T11" fmla="*/ 423 h 2252"/>
              <a:gd name="T12" fmla="*/ 152 w 484"/>
              <a:gd name="T13" fmla="*/ 467 h 2252"/>
              <a:gd name="T14" fmla="*/ 242 w 484"/>
              <a:gd name="T15" fmla="*/ 484 h 2252"/>
              <a:gd name="T16" fmla="*/ 484 w 484"/>
              <a:gd name="T17" fmla="*/ 242 h 2252"/>
              <a:gd name="T18" fmla="*/ 242 w 484"/>
              <a:gd name="T19" fmla="*/ 0 h 2252"/>
              <a:gd name="T20" fmla="*/ 0 w 484"/>
              <a:gd name="T21" fmla="*/ 242 h 2252"/>
              <a:gd name="T22" fmla="*/ 0 w 484"/>
              <a:gd name="T23" fmla="*/ 2252 h 2252"/>
              <a:gd name="T24" fmla="*/ 40 w 484"/>
              <a:gd name="T25" fmla="*/ 2252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4" h="2252">
                <a:moveTo>
                  <a:pt x="40" y="2252"/>
                </a:moveTo>
                <a:cubicBezTo>
                  <a:pt x="40" y="242"/>
                  <a:pt x="40" y="242"/>
                  <a:pt x="40" y="242"/>
                </a:cubicBezTo>
                <a:cubicBezTo>
                  <a:pt x="40" y="131"/>
                  <a:pt x="131" y="40"/>
                  <a:pt x="242" y="40"/>
                </a:cubicBezTo>
                <a:cubicBezTo>
                  <a:pt x="354" y="40"/>
                  <a:pt x="444" y="131"/>
                  <a:pt x="444" y="242"/>
                </a:cubicBezTo>
                <a:cubicBezTo>
                  <a:pt x="444" y="353"/>
                  <a:pt x="354" y="444"/>
                  <a:pt x="242" y="444"/>
                </a:cubicBezTo>
                <a:cubicBezTo>
                  <a:pt x="210" y="444"/>
                  <a:pt x="180" y="436"/>
                  <a:pt x="152" y="423"/>
                </a:cubicBezTo>
                <a:cubicBezTo>
                  <a:pt x="152" y="467"/>
                  <a:pt x="152" y="467"/>
                  <a:pt x="152" y="467"/>
                </a:cubicBezTo>
                <a:cubicBezTo>
                  <a:pt x="180" y="478"/>
                  <a:pt x="211" y="484"/>
                  <a:pt x="242" y="484"/>
                </a:cubicBezTo>
                <a:cubicBezTo>
                  <a:pt x="376" y="484"/>
                  <a:pt x="484" y="375"/>
                  <a:pt x="484" y="242"/>
                </a:cubicBezTo>
                <a:cubicBezTo>
                  <a:pt x="484" y="109"/>
                  <a:pt x="376" y="0"/>
                  <a:pt x="242" y="0"/>
                </a:cubicBezTo>
                <a:cubicBezTo>
                  <a:pt x="109" y="0"/>
                  <a:pt x="0" y="109"/>
                  <a:pt x="0" y="242"/>
                </a:cubicBezTo>
                <a:cubicBezTo>
                  <a:pt x="0" y="2252"/>
                  <a:pt x="0" y="2252"/>
                  <a:pt x="0" y="2252"/>
                </a:cubicBezTo>
                <a:lnTo>
                  <a:pt x="40" y="2252"/>
                </a:lnTo>
                <a:close/>
              </a:path>
            </a:pathLst>
          </a:custGeom>
          <a:solidFill>
            <a:schemeClr val="accent1">
              <a:lumMod val="60000"/>
              <a:lumOff val="40000"/>
            </a:schemeClr>
          </a:solidFill>
          <a:ln>
            <a:noFill/>
          </a:ln>
        </p:spPr>
        <p:txBody>
          <a:bodyPr vert="horz" wrap="square" lIns="91412" tIns="45706" rIns="91412" bIns="45706" numCol="1" anchor="t" anchorCtr="0" compatLnSpc="1">
            <a:prstTxWarp prst="textNoShape">
              <a:avLst/>
            </a:prstTxWarp>
          </a:bodyPr>
          <a:lstStyle/>
          <a:p>
            <a:endParaRPr lang="zh-CN" altLang="en-US" sz="2399"/>
          </a:p>
        </p:txBody>
      </p:sp>
      <p:sp>
        <p:nvSpPr>
          <p:cNvPr id="6" name="Freeform 11"/>
          <p:cNvSpPr>
            <a:spLocks/>
          </p:cNvSpPr>
          <p:nvPr/>
        </p:nvSpPr>
        <p:spPr bwMode="auto">
          <a:xfrm>
            <a:off x="6264448" y="3093437"/>
            <a:ext cx="1236285" cy="2918654"/>
          </a:xfrm>
          <a:custGeom>
            <a:avLst/>
            <a:gdLst>
              <a:gd name="T0" fmla="*/ 39 w 683"/>
              <a:gd name="T1" fmla="*/ 1612 h 1612"/>
              <a:gd name="T2" fmla="*/ 40 w 683"/>
              <a:gd name="T3" fmla="*/ 340 h 1612"/>
              <a:gd name="T4" fmla="*/ 341 w 683"/>
              <a:gd name="T5" fmla="*/ 40 h 1612"/>
              <a:gd name="T6" fmla="*/ 643 w 683"/>
              <a:gd name="T7" fmla="*/ 342 h 1612"/>
              <a:gd name="T8" fmla="*/ 341 w 683"/>
              <a:gd name="T9" fmla="*/ 644 h 1612"/>
              <a:gd name="T10" fmla="*/ 133 w 683"/>
              <a:gd name="T11" fmla="*/ 560 h 1612"/>
              <a:gd name="T12" fmla="*/ 78 w 683"/>
              <a:gd name="T13" fmla="*/ 560 h 1612"/>
              <a:gd name="T14" fmla="*/ 341 w 683"/>
              <a:gd name="T15" fmla="*/ 684 h 1612"/>
              <a:gd name="T16" fmla="*/ 683 w 683"/>
              <a:gd name="T17" fmla="*/ 342 h 1612"/>
              <a:gd name="T18" fmla="*/ 341 w 683"/>
              <a:gd name="T19" fmla="*/ 0 h 1612"/>
              <a:gd name="T20" fmla="*/ 0 w 683"/>
              <a:gd name="T21" fmla="*/ 336 h 1612"/>
              <a:gd name="T22" fmla="*/ 0 w 683"/>
              <a:gd name="T23" fmla="*/ 1612 h 1612"/>
              <a:gd name="T24" fmla="*/ 39 w 683"/>
              <a:gd name="T25" fmla="*/ 1612 h 1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3" h="1612">
                <a:moveTo>
                  <a:pt x="39" y="1612"/>
                </a:moveTo>
                <a:cubicBezTo>
                  <a:pt x="40" y="340"/>
                  <a:pt x="40" y="340"/>
                  <a:pt x="40" y="340"/>
                </a:cubicBezTo>
                <a:cubicBezTo>
                  <a:pt x="41" y="174"/>
                  <a:pt x="176" y="40"/>
                  <a:pt x="341" y="40"/>
                </a:cubicBezTo>
                <a:cubicBezTo>
                  <a:pt x="508" y="40"/>
                  <a:pt x="643" y="175"/>
                  <a:pt x="643" y="342"/>
                </a:cubicBezTo>
                <a:cubicBezTo>
                  <a:pt x="643" y="509"/>
                  <a:pt x="508" y="644"/>
                  <a:pt x="341" y="644"/>
                </a:cubicBezTo>
                <a:cubicBezTo>
                  <a:pt x="261" y="644"/>
                  <a:pt x="187" y="612"/>
                  <a:pt x="133" y="560"/>
                </a:cubicBezTo>
                <a:cubicBezTo>
                  <a:pt x="78" y="560"/>
                  <a:pt x="78" y="560"/>
                  <a:pt x="78" y="560"/>
                </a:cubicBezTo>
                <a:cubicBezTo>
                  <a:pt x="141" y="636"/>
                  <a:pt x="236" y="684"/>
                  <a:pt x="341" y="684"/>
                </a:cubicBezTo>
                <a:cubicBezTo>
                  <a:pt x="530" y="684"/>
                  <a:pt x="683" y="531"/>
                  <a:pt x="683" y="342"/>
                </a:cubicBezTo>
                <a:cubicBezTo>
                  <a:pt x="683" y="153"/>
                  <a:pt x="530" y="0"/>
                  <a:pt x="341" y="0"/>
                </a:cubicBezTo>
                <a:cubicBezTo>
                  <a:pt x="155" y="0"/>
                  <a:pt x="3" y="150"/>
                  <a:pt x="0" y="336"/>
                </a:cubicBezTo>
                <a:cubicBezTo>
                  <a:pt x="0" y="1612"/>
                  <a:pt x="0" y="1612"/>
                  <a:pt x="0" y="1612"/>
                </a:cubicBezTo>
                <a:lnTo>
                  <a:pt x="39" y="1612"/>
                </a:lnTo>
                <a:close/>
              </a:path>
            </a:pathLst>
          </a:custGeom>
          <a:solidFill>
            <a:schemeClr val="accent1">
              <a:lumMod val="60000"/>
              <a:lumOff val="40000"/>
            </a:schemeClr>
          </a:solidFill>
          <a:ln>
            <a:noFill/>
          </a:ln>
        </p:spPr>
        <p:txBody>
          <a:bodyPr vert="horz" wrap="square" lIns="91412" tIns="45706" rIns="91412" bIns="45706" numCol="1" anchor="t" anchorCtr="0" compatLnSpc="1">
            <a:prstTxWarp prst="textNoShape">
              <a:avLst/>
            </a:prstTxWarp>
          </a:bodyPr>
          <a:lstStyle/>
          <a:p>
            <a:endParaRPr lang="zh-CN" altLang="en-US" sz="2399"/>
          </a:p>
        </p:txBody>
      </p:sp>
      <p:sp>
        <p:nvSpPr>
          <p:cNvPr id="7" name="Freeform 12"/>
          <p:cNvSpPr>
            <a:spLocks/>
          </p:cNvSpPr>
          <p:nvPr/>
        </p:nvSpPr>
        <p:spPr bwMode="auto">
          <a:xfrm>
            <a:off x="4313765" y="2165185"/>
            <a:ext cx="1679964" cy="3846906"/>
          </a:xfrm>
          <a:custGeom>
            <a:avLst/>
            <a:gdLst>
              <a:gd name="T0" fmla="*/ 873 w 928"/>
              <a:gd name="T1" fmla="*/ 684 h 2124"/>
              <a:gd name="T2" fmla="*/ 827 w 928"/>
              <a:gd name="T3" fmla="*/ 684 h 2124"/>
              <a:gd name="T4" fmla="*/ 464 w 928"/>
              <a:gd name="T5" fmla="*/ 888 h 2124"/>
              <a:gd name="T6" fmla="*/ 40 w 928"/>
              <a:gd name="T7" fmla="*/ 464 h 2124"/>
              <a:gd name="T8" fmla="*/ 464 w 928"/>
              <a:gd name="T9" fmla="*/ 40 h 2124"/>
              <a:gd name="T10" fmla="*/ 888 w 928"/>
              <a:gd name="T11" fmla="*/ 464 h 2124"/>
              <a:gd name="T12" fmla="*/ 888 w 928"/>
              <a:gd name="T13" fmla="*/ 2124 h 2124"/>
              <a:gd name="T14" fmla="*/ 928 w 928"/>
              <a:gd name="T15" fmla="*/ 2124 h 2124"/>
              <a:gd name="T16" fmla="*/ 928 w 928"/>
              <a:gd name="T17" fmla="*/ 464 h 2124"/>
              <a:gd name="T18" fmla="*/ 464 w 928"/>
              <a:gd name="T19" fmla="*/ 0 h 2124"/>
              <a:gd name="T20" fmla="*/ 0 w 928"/>
              <a:gd name="T21" fmla="*/ 464 h 2124"/>
              <a:gd name="T22" fmla="*/ 464 w 928"/>
              <a:gd name="T23" fmla="*/ 928 h 2124"/>
              <a:gd name="T24" fmla="*/ 873 w 928"/>
              <a:gd name="T25" fmla="*/ 684 h 2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8" h="2124">
                <a:moveTo>
                  <a:pt x="873" y="684"/>
                </a:moveTo>
                <a:cubicBezTo>
                  <a:pt x="827" y="684"/>
                  <a:pt x="827" y="684"/>
                  <a:pt x="827" y="684"/>
                </a:cubicBezTo>
                <a:cubicBezTo>
                  <a:pt x="752" y="806"/>
                  <a:pt x="618" y="888"/>
                  <a:pt x="464" y="888"/>
                </a:cubicBezTo>
                <a:cubicBezTo>
                  <a:pt x="231" y="888"/>
                  <a:pt x="40" y="698"/>
                  <a:pt x="40" y="464"/>
                </a:cubicBezTo>
                <a:cubicBezTo>
                  <a:pt x="40" y="230"/>
                  <a:pt x="231" y="40"/>
                  <a:pt x="464" y="40"/>
                </a:cubicBezTo>
                <a:cubicBezTo>
                  <a:pt x="698" y="40"/>
                  <a:pt x="888" y="230"/>
                  <a:pt x="888" y="464"/>
                </a:cubicBezTo>
                <a:cubicBezTo>
                  <a:pt x="888" y="2124"/>
                  <a:pt x="888" y="2124"/>
                  <a:pt x="888" y="2124"/>
                </a:cubicBezTo>
                <a:cubicBezTo>
                  <a:pt x="928" y="2124"/>
                  <a:pt x="928" y="2124"/>
                  <a:pt x="928" y="2124"/>
                </a:cubicBezTo>
                <a:cubicBezTo>
                  <a:pt x="928" y="464"/>
                  <a:pt x="928" y="464"/>
                  <a:pt x="928" y="464"/>
                </a:cubicBezTo>
                <a:cubicBezTo>
                  <a:pt x="928" y="208"/>
                  <a:pt x="720" y="0"/>
                  <a:pt x="464" y="0"/>
                </a:cubicBezTo>
                <a:cubicBezTo>
                  <a:pt x="209" y="0"/>
                  <a:pt x="0" y="208"/>
                  <a:pt x="0" y="464"/>
                </a:cubicBezTo>
                <a:cubicBezTo>
                  <a:pt x="0" y="720"/>
                  <a:pt x="209" y="928"/>
                  <a:pt x="464" y="928"/>
                </a:cubicBezTo>
                <a:cubicBezTo>
                  <a:pt x="641" y="928"/>
                  <a:pt x="794" y="829"/>
                  <a:pt x="873" y="684"/>
                </a:cubicBezTo>
                <a:close/>
              </a:path>
            </a:pathLst>
          </a:custGeom>
          <a:solidFill>
            <a:schemeClr val="accent1">
              <a:lumMod val="60000"/>
              <a:lumOff val="40000"/>
            </a:schemeClr>
          </a:solidFill>
          <a:ln>
            <a:noFill/>
          </a:ln>
        </p:spPr>
        <p:txBody>
          <a:bodyPr vert="horz" wrap="square" lIns="91412" tIns="45706" rIns="91412" bIns="45706" numCol="1" anchor="t" anchorCtr="0" compatLnSpc="1">
            <a:prstTxWarp prst="textNoShape">
              <a:avLst/>
            </a:prstTxWarp>
          </a:bodyPr>
          <a:lstStyle/>
          <a:p>
            <a:endParaRPr lang="zh-CN" altLang="en-US" sz="2399"/>
          </a:p>
        </p:txBody>
      </p:sp>
      <p:sp>
        <p:nvSpPr>
          <p:cNvPr id="8" name="Freeform 13"/>
          <p:cNvSpPr>
            <a:spLocks/>
          </p:cNvSpPr>
          <p:nvPr/>
        </p:nvSpPr>
        <p:spPr bwMode="auto">
          <a:xfrm>
            <a:off x="3922727" y="3889297"/>
            <a:ext cx="1892027" cy="2122794"/>
          </a:xfrm>
          <a:custGeom>
            <a:avLst/>
            <a:gdLst>
              <a:gd name="T0" fmla="*/ 1045 w 1045"/>
              <a:gd name="T1" fmla="*/ 1064 h 1172"/>
              <a:gd name="T2" fmla="*/ 1045 w 1045"/>
              <a:gd name="T3" fmla="*/ 336 h 1172"/>
              <a:gd name="T4" fmla="*/ 703 w 1045"/>
              <a:gd name="T5" fmla="*/ 0 h 1172"/>
              <a:gd name="T6" fmla="*/ 361 w 1045"/>
              <a:gd name="T7" fmla="*/ 342 h 1172"/>
              <a:gd name="T8" fmla="*/ 703 w 1045"/>
              <a:gd name="T9" fmla="*/ 684 h 1172"/>
              <a:gd name="T10" fmla="*/ 967 w 1045"/>
              <a:gd name="T11" fmla="*/ 560 h 1172"/>
              <a:gd name="T12" fmla="*/ 912 w 1045"/>
              <a:gd name="T13" fmla="*/ 560 h 1172"/>
              <a:gd name="T14" fmla="*/ 703 w 1045"/>
              <a:gd name="T15" fmla="*/ 644 h 1172"/>
              <a:gd name="T16" fmla="*/ 401 w 1045"/>
              <a:gd name="T17" fmla="*/ 342 h 1172"/>
              <a:gd name="T18" fmla="*/ 703 w 1045"/>
              <a:gd name="T19" fmla="*/ 40 h 1172"/>
              <a:gd name="T20" fmla="*/ 1005 w 1045"/>
              <a:gd name="T21" fmla="*/ 340 h 1172"/>
              <a:gd name="T22" fmla="*/ 1005 w 1045"/>
              <a:gd name="T23" fmla="*/ 1062 h 1172"/>
              <a:gd name="T24" fmla="*/ 935 w 1045"/>
              <a:gd name="T25" fmla="*/ 1132 h 1172"/>
              <a:gd name="T26" fmla="*/ 0 w 1045"/>
              <a:gd name="T27" fmla="*/ 1132 h 1172"/>
              <a:gd name="T28" fmla="*/ 0 w 1045"/>
              <a:gd name="T29" fmla="*/ 1172 h 1172"/>
              <a:gd name="T30" fmla="*/ 964 w 1045"/>
              <a:gd name="T31" fmla="*/ 1172 h 1172"/>
              <a:gd name="T32" fmla="*/ 1045 w 1045"/>
              <a:gd name="T33" fmla="*/ 1064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5" h="1172">
                <a:moveTo>
                  <a:pt x="1045" y="1064"/>
                </a:moveTo>
                <a:cubicBezTo>
                  <a:pt x="1045" y="336"/>
                  <a:pt x="1045" y="336"/>
                  <a:pt x="1045" y="336"/>
                </a:cubicBezTo>
                <a:cubicBezTo>
                  <a:pt x="1042" y="150"/>
                  <a:pt x="890" y="0"/>
                  <a:pt x="703" y="0"/>
                </a:cubicBezTo>
                <a:cubicBezTo>
                  <a:pt x="515" y="0"/>
                  <a:pt x="361" y="153"/>
                  <a:pt x="361" y="342"/>
                </a:cubicBezTo>
                <a:cubicBezTo>
                  <a:pt x="361" y="531"/>
                  <a:pt x="515" y="684"/>
                  <a:pt x="703" y="684"/>
                </a:cubicBezTo>
                <a:cubicBezTo>
                  <a:pt x="809" y="684"/>
                  <a:pt x="904" y="636"/>
                  <a:pt x="967" y="560"/>
                </a:cubicBezTo>
                <a:cubicBezTo>
                  <a:pt x="912" y="560"/>
                  <a:pt x="912" y="560"/>
                  <a:pt x="912" y="560"/>
                </a:cubicBezTo>
                <a:cubicBezTo>
                  <a:pt x="858" y="612"/>
                  <a:pt x="784" y="644"/>
                  <a:pt x="703" y="644"/>
                </a:cubicBezTo>
                <a:cubicBezTo>
                  <a:pt x="537" y="644"/>
                  <a:pt x="401" y="509"/>
                  <a:pt x="401" y="342"/>
                </a:cubicBezTo>
                <a:cubicBezTo>
                  <a:pt x="401" y="175"/>
                  <a:pt x="537" y="40"/>
                  <a:pt x="703" y="40"/>
                </a:cubicBezTo>
                <a:cubicBezTo>
                  <a:pt x="869" y="40"/>
                  <a:pt x="1004" y="174"/>
                  <a:pt x="1005" y="340"/>
                </a:cubicBezTo>
                <a:cubicBezTo>
                  <a:pt x="1005" y="340"/>
                  <a:pt x="1005" y="1060"/>
                  <a:pt x="1005" y="1062"/>
                </a:cubicBezTo>
                <a:cubicBezTo>
                  <a:pt x="1005" y="1101"/>
                  <a:pt x="974" y="1132"/>
                  <a:pt x="935" y="1132"/>
                </a:cubicBezTo>
                <a:cubicBezTo>
                  <a:pt x="0" y="1132"/>
                  <a:pt x="0" y="1132"/>
                  <a:pt x="0" y="1132"/>
                </a:cubicBezTo>
                <a:cubicBezTo>
                  <a:pt x="0" y="1172"/>
                  <a:pt x="0" y="1172"/>
                  <a:pt x="0" y="1172"/>
                </a:cubicBezTo>
                <a:cubicBezTo>
                  <a:pt x="964" y="1172"/>
                  <a:pt x="964" y="1172"/>
                  <a:pt x="964" y="1172"/>
                </a:cubicBezTo>
                <a:cubicBezTo>
                  <a:pt x="1018" y="1159"/>
                  <a:pt x="1044" y="1115"/>
                  <a:pt x="1045" y="1064"/>
                </a:cubicBezTo>
                <a:close/>
              </a:path>
            </a:pathLst>
          </a:custGeom>
          <a:solidFill>
            <a:schemeClr val="accent1">
              <a:lumMod val="60000"/>
              <a:lumOff val="40000"/>
            </a:schemeClr>
          </a:solidFill>
          <a:ln>
            <a:noFill/>
          </a:ln>
        </p:spPr>
        <p:txBody>
          <a:bodyPr vert="horz" wrap="square" lIns="91412" tIns="45706" rIns="91412" bIns="45706" numCol="1" anchor="t" anchorCtr="0" compatLnSpc="1">
            <a:prstTxWarp prst="textNoShape">
              <a:avLst/>
            </a:prstTxWarp>
          </a:bodyPr>
          <a:lstStyle/>
          <a:p>
            <a:endParaRPr lang="zh-CN" altLang="en-US" sz="2399"/>
          </a:p>
        </p:txBody>
      </p:sp>
      <p:sp>
        <p:nvSpPr>
          <p:cNvPr id="9" name="Freeform 14"/>
          <p:cNvSpPr>
            <a:spLocks/>
          </p:cNvSpPr>
          <p:nvPr/>
        </p:nvSpPr>
        <p:spPr bwMode="auto">
          <a:xfrm>
            <a:off x="6435904" y="4432408"/>
            <a:ext cx="1833371" cy="1579683"/>
          </a:xfrm>
          <a:custGeom>
            <a:avLst/>
            <a:gdLst>
              <a:gd name="T0" fmla="*/ 109 w 1012"/>
              <a:gd name="T1" fmla="*/ 872 h 872"/>
              <a:gd name="T2" fmla="*/ 1012 w 1012"/>
              <a:gd name="T3" fmla="*/ 872 h 872"/>
              <a:gd name="T4" fmla="*/ 1012 w 1012"/>
              <a:gd name="T5" fmla="*/ 828 h 872"/>
              <a:gd name="T6" fmla="*/ 110 w 1012"/>
              <a:gd name="T7" fmla="*/ 828 h 872"/>
              <a:gd name="T8" fmla="*/ 44 w 1012"/>
              <a:gd name="T9" fmla="*/ 758 h 872"/>
              <a:gd name="T10" fmla="*/ 40 w 1012"/>
              <a:gd name="T11" fmla="*/ 242 h 872"/>
              <a:gd name="T12" fmla="*/ 242 w 1012"/>
              <a:gd name="T13" fmla="*/ 40 h 872"/>
              <a:gd name="T14" fmla="*/ 444 w 1012"/>
              <a:gd name="T15" fmla="*/ 242 h 872"/>
              <a:gd name="T16" fmla="*/ 242 w 1012"/>
              <a:gd name="T17" fmla="*/ 444 h 872"/>
              <a:gd name="T18" fmla="*/ 95 w 1012"/>
              <a:gd name="T19" fmla="*/ 380 h 872"/>
              <a:gd name="T20" fmla="*/ 44 w 1012"/>
              <a:gd name="T21" fmla="*/ 380 h 872"/>
              <a:gd name="T22" fmla="*/ 242 w 1012"/>
              <a:gd name="T23" fmla="*/ 484 h 872"/>
              <a:gd name="T24" fmla="*/ 484 w 1012"/>
              <a:gd name="T25" fmla="*/ 242 h 872"/>
              <a:gd name="T26" fmla="*/ 242 w 1012"/>
              <a:gd name="T27" fmla="*/ 0 h 872"/>
              <a:gd name="T28" fmla="*/ 0 w 1012"/>
              <a:gd name="T29" fmla="*/ 242 h 872"/>
              <a:gd name="T30" fmla="*/ 0 w 1012"/>
              <a:gd name="T31" fmla="*/ 760 h 872"/>
              <a:gd name="T32" fmla="*/ 109 w 1012"/>
              <a:gd name="T33" fmla="*/ 872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2" h="872">
                <a:moveTo>
                  <a:pt x="109" y="872"/>
                </a:moveTo>
                <a:cubicBezTo>
                  <a:pt x="1012" y="872"/>
                  <a:pt x="1012" y="872"/>
                  <a:pt x="1012" y="872"/>
                </a:cubicBezTo>
                <a:cubicBezTo>
                  <a:pt x="1012" y="828"/>
                  <a:pt x="1012" y="828"/>
                  <a:pt x="1012" y="828"/>
                </a:cubicBezTo>
                <a:cubicBezTo>
                  <a:pt x="110" y="828"/>
                  <a:pt x="110" y="828"/>
                  <a:pt x="110" y="828"/>
                </a:cubicBezTo>
                <a:cubicBezTo>
                  <a:pt x="72" y="828"/>
                  <a:pt x="44" y="797"/>
                  <a:pt x="44" y="758"/>
                </a:cubicBezTo>
                <a:cubicBezTo>
                  <a:pt x="44" y="758"/>
                  <a:pt x="40" y="242"/>
                  <a:pt x="40" y="242"/>
                </a:cubicBezTo>
                <a:cubicBezTo>
                  <a:pt x="40" y="131"/>
                  <a:pt x="131" y="40"/>
                  <a:pt x="242" y="40"/>
                </a:cubicBezTo>
                <a:cubicBezTo>
                  <a:pt x="354" y="40"/>
                  <a:pt x="444" y="131"/>
                  <a:pt x="444" y="242"/>
                </a:cubicBezTo>
                <a:cubicBezTo>
                  <a:pt x="444" y="353"/>
                  <a:pt x="354" y="444"/>
                  <a:pt x="242" y="444"/>
                </a:cubicBezTo>
                <a:cubicBezTo>
                  <a:pt x="184" y="444"/>
                  <a:pt x="132" y="419"/>
                  <a:pt x="95" y="380"/>
                </a:cubicBezTo>
                <a:cubicBezTo>
                  <a:pt x="44" y="380"/>
                  <a:pt x="44" y="380"/>
                  <a:pt x="44" y="380"/>
                </a:cubicBezTo>
                <a:cubicBezTo>
                  <a:pt x="88" y="443"/>
                  <a:pt x="160" y="484"/>
                  <a:pt x="242" y="484"/>
                </a:cubicBezTo>
                <a:cubicBezTo>
                  <a:pt x="376" y="484"/>
                  <a:pt x="484" y="375"/>
                  <a:pt x="484" y="242"/>
                </a:cubicBezTo>
                <a:cubicBezTo>
                  <a:pt x="484" y="109"/>
                  <a:pt x="376" y="0"/>
                  <a:pt x="242" y="0"/>
                </a:cubicBezTo>
                <a:cubicBezTo>
                  <a:pt x="109" y="0"/>
                  <a:pt x="0" y="109"/>
                  <a:pt x="0" y="242"/>
                </a:cubicBezTo>
                <a:cubicBezTo>
                  <a:pt x="0" y="760"/>
                  <a:pt x="0" y="760"/>
                  <a:pt x="0" y="760"/>
                </a:cubicBezTo>
                <a:cubicBezTo>
                  <a:pt x="2" y="819"/>
                  <a:pt x="36" y="868"/>
                  <a:pt x="109" y="872"/>
                </a:cubicBezTo>
                <a:close/>
              </a:path>
            </a:pathLst>
          </a:custGeom>
          <a:solidFill>
            <a:schemeClr val="accent1">
              <a:lumMod val="60000"/>
              <a:lumOff val="40000"/>
            </a:schemeClr>
          </a:solidFill>
          <a:ln>
            <a:noFill/>
          </a:ln>
        </p:spPr>
        <p:txBody>
          <a:bodyPr vert="horz" wrap="square" lIns="91412" tIns="45706" rIns="91412" bIns="45706" numCol="1" anchor="t" anchorCtr="0" compatLnSpc="1">
            <a:prstTxWarp prst="textNoShape">
              <a:avLst/>
            </a:prstTxWarp>
          </a:bodyPr>
          <a:lstStyle/>
          <a:p>
            <a:endParaRPr lang="zh-CN" altLang="en-US" sz="2399"/>
          </a:p>
        </p:txBody>
      </p:sp>
      <p:grpSp>
        <p:nvGrpSpPr>
          <p:cNvPr id="17" name="组合 75"/>
          <p:cNvGrpSpPr>
            <a:grpSpLocks noChangeAspect="1"/>
          </p:cNvGrpSpPr>
          <p:nvPr/>
        </p:nvGrpSpPr>
        <p:grpSpPr>
          <a:xfrm>
            <a:off x="6384767" y="2206686"/>
            <a:ext cx="316212" cy="347717"/>
            <a:chOff x="7016751" y="4257675"/>
            <a:chExt cx="447675" cy="492125"/>
          </a:xfrm>
          <a:solidFill>
            <a:schemeClr val="accent1">
              <a:lumMod val="75000"/>
            </a:schemeClr>
          </a:solidFill>
        </p:grpSpPr>
        <p:sp>
          <p:nvSpPr>
            <p:cNvPr id="77" name="Oval 116"/>
            <p:cNvSpPr>
              <a:spLocks noChangeArrowheads="1"/>
            </p:cNvSpPr>
            <p:nvPr/>
          </p:nvSpPr>
          <p:spPr bwMode="auto">
            <a:xfrm>
              <a:off x="7070726" y="4257675"/>
              <a:ext cx="106363" cy="1063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78" name="Oval 117"/>
            <p:cNvSpPr>
              <a:spLocks noChangeArrowheads="1"/>
            </p:cNvSpPr>
            <p:nvPr/>
          </p:nvSpPr>
          <p:spPr bwMode="auto">
            <a:xfrm>
              <a:off x="7245351" y="4257675"/>
              <a:ext cx="104775" cy="1063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79" name="Freeform 118"/>
            <p:cNvSpPr>
              <a:spLocks/>
            </p:cNvSpPr>
            <p:nvPr/>
          </p:nvSpPr>
          <p:spPr bwMode="auto">
            <a:xfrm>
              <a:off x="7331076" y="4683125"/>
              <a:ext cx="55563" cy="66675"/>
            </a:xfrm>
            <a:custGeom>
              <a:avLst/>
              <a:gdLst>
                <a:gd name="T0" fmla="*/ 0 w 26"/>
                <a:gd name="T1" fmla="*/ 0 h 31"/>
                <a:gd name="T2" fmla="*/ 0 w 26"/>
                <a:gd name="T3" fmla="*/ 18 h 31"/>
                <a:gd name="T4" fmla="*/ 13 w 26"/>
                <a:gd name="T5" fmla="*/ 31 h 31"/>
                <a:gd name="T6" fmla="*/ 13 w 26"/>
                <a:gd name="T7" fmla="*/ 31 h 31"/>
                <a:gd name="T8" fmla="*/ 26 w 26"/>
                <a:gd name="T9" fmla="*/ 18 h 31"/>
                <a:gd name="T10" fmla="*/ 26 w 26"/>
                <a:gd name="T11" fmla="*/ 0 h 31"/>
                <a:gd name="T12" fmla="*/ 0 w 26"/>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26" h="31">
                  <a:moveTo>
                    <a:pt x="0" y="0"/>
                  </a:moveTo>
                  <a:cubicBezTo>
                    <a:pt x="0" y="18"/>
                    <a:pt x="0" y="18"/>
                    <a:pt x="0" y="18"/>
                  </a:cubicBezTo>
                  <a:cubicBezTo>
                    <a:pt x="0" y="25"/>
                    <a:pt x="6" y="31"/>
                    <a:pt x="13" y="31"/>
                  </a:cubicBezTo>
                  <a:cubicBezTo>
                    <a:pt x="13" y="31"/>
                    <a:pt x="13" y="31"/>
                    <a:pt x="13" y="31"/>
                  </a:cubicBezTo>
                  <a:cubicBezTo>
                    <a:pt x="21" y="31"/>
                    <a:pt x="26" y="25"/>
                    <a:pt x="26" y="18"/>
                  </a:cubicBezTo>
                  <a:cubicBezTo>
                    <a:pt x="26" y="0"/>
                    <a:pt x="26" y="0"/>
                    <a:pt x="26"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80" name="Freeform 119"/>
            <p:cNvSpPr>
              <a:spLocks noEditPoints="1"/>
            </p:cNvSpPr>
            <p:nvPr/>
          </p:nvSpPr>
          <p:spPr bwMode="auto">
            <a:xfrm>
              <a:off x="7016751" y="4360862"/>
              <a:ext cx="447675" cy="388938"/>
            </a:xfrm>
            <a:custGeom>
              <a:avLst/>
              <a:gdLst>
                <a:gd name="T0" fmla="*/ 191 w 209"/>
                <a:gd name="T1" fmla="*/ 93 h 182"/>
                <a:gd name="T2" fmla="*/ 182 w 209"/>
                <a:gd name="T3" fmla="*/ 83 h 182"/>
                <a:gd name="T4" fmla="*/ 182 w 209"/>
                <a:gd name="T5" fmla="*/ 80 h 182"/>
                <a:gd name="T6" fmla="*/ 166 w 209"/>
                <a:gd name="T7" fmla="*/ 15 h 182"/>
                <a:gd name="T8" fmla="*/ 148 w 209"/>
                <a:gd name="T9" fmla="*/ 0 h 182"/>
                <a:gd name="T10" fmla="*/ 148 w 209"/>
                <a:gd name="T11" fmla="*/ 0 h 182"/>
                <a:gd name="T12" fmla="*/ 142 w 209"/>
                <a:gd name="T13" fmla="*/ 1 h 182"/>
                <a:gd name="T14" fmla="*/ 137 w 209"/>
                <a:gd name="T15" fmla="*/ 3 h 182"/>
                <a:gd name="T16" fmla="*/ 124 w 209"/>
                <a:gd name="T17" fmla="*/ 20 h 182"/>
                <a:gd name="T18" fmla="*/ 124 w 209"/>
                <a:gd name="T19" fmla="*/ 21 h 182"/>
                <a:gd name="T20" fmla="*/ 117 w 209"/>
                <a:gd name="T21" fmla="*/ 43 h 182"/>
                <a:gd name="T22" fmla="*/ 90 w 209"/>
                <a:gd name="T23" fmla="*/ 48 h 182"/>
                <a:gd name="T24" fmla="*/ 82 w 209"/>
                <a:gd name="T25" fmla="*/ 53 h 182"/>
                <a:gd name="T26" fmla="*/ 65 w 209"/>
                <a:gd name="T27" fmla="*/ 45 h 182"/>
                <a:gd name="T28" fmla="*/ 58 w 209"/>
                <a:gd name="T29" fmla="*/ 21 h 182"/>
                <a:gd name="T30" fmla="*/ 58 w 209"/>
                <a:gd name="T31" fmla="*/ 20 h 182"/>
                <a:gd name="T32" fmla="*/ 44 w 209"/>
                <a:gd name="T33" fmla="*/ 3 h 182"/>
                <a:gd name="T34" fmla="*/ 39 w 209"/>
                <a:gd name="T35" fmla="*/ 1 h 182"/>
                <a:gd name="T36" fmla="*/ 34 w 209"/>
                <a:gd name="T37" fmla="*/ 0 h 182"/>
                <a:gd name="T38" fmla="*/ 34 w 209"/>
                <a:gd name="T39" fmla="*/ 0 h 182"/>
                <a:gd name="T40" fmla="*/ 13 w 209"/>
                <a:gd name="T41" fmla="*/ 15 h 182"/>
                <a:gd name="T42" fmla="*/ 1 w 209"/>
                <a:gd name="T43" fmla="*/ 69 h 182"/>
                <a:gd name="T44" fmla="*/ 8 w 209"/>
                <a:gd name="T45" fmla="*/ 86 h 182"/>
                <a:gd name="T46" fmla="*/ 8 w 209"/>
                <a:gd name="T47" fmla="*/ 169 h 182"/>
                <a:gd name="T48" fmla="*/ 21 w 209"/>
                <a:gd name="T49" fmla="*/ 182 h 182"/>
                <a:gd name="T50" fmla="*/ 34 w 209"/>
                <a:gd name="T51" fmla="*/ 169 h 182"/>
                <a:gd name="T52" fmla="*/ 34 w 209"/>
                <a:gd name="T53" fmla="*/ 91 h 182"/>
                <a:gd name="T54" fmla="*/ 46 w 209"/>
                <a:gd name="T55" fmla="*/ 78 h 182"/>
                <a:gd name="T56" fmla="*/ 50 w 209"/>
                <a:gd name="T57" fmla="*/ 58 h 182"/>
                <a:gd name="T58" fmla="*/ 89 w 209"/>
                <a:gd name="T59" fmla="*/ 73 h 182"/>
                <a:gd name="T60" fmla="*/ 90 w 209"/>
                <a:gd name="T61" fmla="*/ 73 h 182"/>
                <a:gd name="T62" fmla="*/ 99 w 209"/>
                <a:gd name="T63" fmla="*/ 67 h 182"/>
                <a:gd name="T64" fmla="*/ 131 w 209"/>
                <a:gd name="T65" fmla="*/ 56 h 182"/>
                <a:gd name="T66" fmla="*/ 136 w 209"/>
                <a:gd name="T67" fmla="*/ 78 h 182"/>
                <a:gd name="T68" fmla="*/ 145 w 209"/>
                <a:gd name="T69" fmla="*/ 90 h 182"/>
                <a:gd name="T70" fmla="*/ 151 w 209"/>
                <a:gd name="T71" fmla="*/ 90 h 182"/>
                <a:gd name="T72" fmla="*/ 159 w 209"/>
                <a:gd name="T73" fmla="*/ 81 h 182"/>
                <a:gd name="T74" fmla="*/ 147 w 209"/>
                <a:gd name="T75" fmla="*/ 41 h 182"/>
                <a:gd name="T76" fmla="*/ 150 w 209"/>
                <a:gd name="T77" fmla="*/ 40 h 182"/>
                <a:gd name="T78" fmla="*/ 163 w 209"/>
                <a:gd name="T79" fmla="*/ 83 h 182"/>
                <a:gd name="T80" fmla="*/ 154 w 209"/>
                <a:gd name="T81" fmla="*/ 93 h 182"/>
                <a:gd name="T82" fmla="*/ 135 w 209"/>
                <a:gd name="T83" fmla="*/ 93 h 182"/>
                <a:gd name="T84" fmla="*/ 135 w 209"/>
                <a:gd name="T85" fmla="*/ 147 h 182"/>
                <a:gd name="T86" fmla="*/ 209 w 209"/>
                <a:gd name="T87" fmla="*/ 147 h 182"/>
                <a:gd name="T88" fmla="*/ 209 w 209"/>
                <a:gd name="T89" fmla="*/ 93 h 182"/>
                <a:gd name="T90" fmla="*/ 191 w 209"/>
                <a:gd name="T91" fmla="*/ 93 h 182"/>
                <a:gd name="T92" fmla="*/ 160 w 209"/>
                <a:gd name="T93" fmla="*/ 93 h 182"/>
                <a:gd name="T94" fmla="*/ 165 w 209"/>
                <a:gd name="T95" fmla="*/ 89 h 182"/>
                <a:gd name="T96" fmla="*/ 172 w 209"/>
                <a:gd name="T97" fmla="*/ 92 h 182"/>
                <a:gd name="T98" fmla="*/ 174 w 209"/>
                <a:gd name="T99" fmla="*/ 92 h 182"/>
                <a:gd name="T100" fmla="*/ 179 w 209"/>
                <a:gd name="T101" fmla="*/ 89 h 182"/>
                <a:gd name="T102" fmla="*/ 184 w 209"/>
                <a:gd name="T103" fmla="*/ 93 h 182"/>
                <a:gd name="T104" fmla="*/ 160 w 209"/>
                <a:gd name="T105" fmla="*/ 93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9" h="182">
                  <a:moveTo>
                    <a:pt x="191" y="93"/>
                  </a:moveTo>
                  <a:cubicBezTo>
                    <a:pt x="190" y="88"/>
                    <a:pt x="186" y="84"/>
                    <a:pt x="182" y="83"/>
                  </a:cubicBezTo>
                  <a:cubicBezTo>
                    <a:pt x="182" y="82"/>
                    <a:pt x="182" y="81"/>
                    <a:pt x="182" y="80"/>
                  </a:cubicBezTo>
                  <a:cubicBezTo>
                    <a:pt x="181" y="74"/>
                    <a:pt x="166" y="15"/>
                    <a:pt x="166" y="15"/>
                  </a:cubicBezTo>
                  <a:cubicBezTo>
                    <a:pt x="163" y="5"/>
                    <a:pt x="157" y="0"/>
                    <a:pt x="148" y="0"/>
                  </a:cubicBezTo>
                  <a:cubicBezTo>
                    <a:pt x="148" y="0"/>
                    <a:pt x="148" y="0"/>
                    <a:pt x="148" y="0"/>
                  </a:cubicBezTo>
                  <a:cubicBezTo>
                    <a:pt x="148" y="0"/>
                    <a:pt x="145" y="0"/>
                    <a:pt x="142" y="1"/>
                  </a:cubicBezTo>
                  <a:cubicBezTo>
                    <a:pt x="140" y="1"/>
                    <a:pt x="137" y="3"/>
                    <a:pt x="137" y="3"/>
                  </a:cubicBezTo>
                  <a:cubicBezTo>
                    <a:pt x="131" y="6"/>
                    <a:pt x="125" y="12"/>
                    <a:pt x="124" y="20"/>
                  </a:cubicBezTo>
                  <a:cubicBezTo>
                    <a:pt x="124" y="20"/>
                    <a:pt x="124" y="20"/>
                    <a:pt x="124" y="21"/>
                  </a:cubicBezTo>
                  <a:cubicBezTo>
                    <a:pt x="122" y="32"/>
                    <a:pt x="120" y="40"/>
                    <a:pt x="117" y="43"/>
                  </a:cubicBezTo>
                  <a:cubicBezTo>
                    <a:pt x="113" y="47"/>
                    <a:pt x="105" y="48"/>
                    <a:pt x="90" y="48"/>
                  </a:cubicBezTo>
                  <a:cubicBezTo>
                    <a:pt x="86" y="48"/>
                    <a:pt x="83" y="50"/>
                    <a:pt x="82" y="53"/>
                  </a:cubicBezTo>
                  <a:cubicBezTo>
                    <a:pt x="73" y="51"/>
                    <a:pt x="67" y="48"/>
                    <a:pt x="65" y="45"/>
                  </a:cubicBezTo>
                  <a:cubicBezTo>
                    <a:pt x="61" y="41"/>
                    <a:pt x="60" y="33"/>
                    <a:pt x="58" y="21"/>
                  </a:cubicBezTo>
                  <a:cubicBezTo>
                    <a:pt x="58" y="20"/>
                    <a:pt x="58" y="20"/>
                    <a:pt x="58" y="20"/>
                  </a:cubicBezTo>
                  <a:cubicBezTo>
                    <a:pt x="57" y="12"/>
                    <a:pt x="51" y="6"/>
                    <a:pt x="44" y="3"/>
                  </a:cubicBezTo>
                  <a:cubicBezTo>
                    <a:pt x="44" y="3"/>
                    <a:pt x="42" y="1"/>
                    <a:pt x="39" y="1"/>
                  </a:cubicBezTo>
                  <a:cubicBezTo>
                    <a:pt x="37" y="0"/>
                    <a:pt x="34" y="0"/>
                    <a:pt x="34" y="0"/>
                  </a:cubicBezTo>
                  <a:cubicBezTo>
                    <a:pt x="34" y="0"/>
                    <a:pt x="34" y="0"/>
                    <a:pt x="34" y="0"/>
                  </a:cubicBezTo>
                  <a:cubicBezTo>
                    <a:pt x="25" y="0"/>
                    <a:pt x="15" y="5"/>
                    <a:pt x="13" y="15"/>
                  </a:cubicBezTo>
                  <a:cubicBezTo>
                    <a:pt x="1" y="69"/>
                    <a:pt x="1" y="69"/>
                    <a:pt x="1" y="69"/>
                  </a:cubicBezTo>
                  <a:cubicBezTo>
                    <a:pt x="0" y="76"/>
                    <a:pt x="3" y="82"/>
                    <a:pt x="8" y="86"/>
                  </a:cubicBezTo>
                  <a:cubicBezTo>
                    <a:pt x="8" y="169"/>
                    <a:pt x="8" y="169"/>
                    <a:pt x="8" y="169"/>
                  </a:cubicBezTo>
                  <a:cubicBezTo>
                    <a:pt x="8" y="176"/>
                    <a:pt x="14" y="182"/>
                    <a:pt x="21" y="182"/>
                  </a:cubicBezTo>
                  <a:cubicBezTo>
                    <a:pt x="29" y="182"/>
                    <a:pt x="34" y="176"/>
                    <a:pt x="34" y="169"/>
                  </a:cubicBezTo>
                  <a:cubicBezTo>
                    <a:pt x="34" y="91"/>
                    <a:pt x="34" y="91"/>
                    <a:pt x="34" y="91"/>
                  </a:cubicBezTo>
                  <a:cubicBezTo>
                    <a:pt x="40" y="89"/>
                    <a:pt x="44" y="85"/>
                    <a:pt x="46" y="78"/>
                  </a:cubicBezTo>
                  <a:cubicBezTo>
                    <a:pt x="50" y="58"/>
                    <a:pt x="50" y="58"/>
                    <a:pt x="50" y="58"/>
                  </a:cubicBezTo>
                  <a:cubicBezTo>
                    <a:pt x="57" y="66"/>
                    <a:pt x="68" y="70"/>
                    <a:pt x="89" y="73"/>
                  </a:cubicBezTo>
                  <a:cubicBezTo>
                    <a:pt x="89" y="73"/>
                    <a:pt x="90" y="73"/>
                    <a:pt x="90" y="73"/>
                  </a:cubicBezTo>
                  <a:cubicBezTo>
                    <a:pt x="94" y="73"/>
                    <a:pt x="98" y="71"/>
                    <a:pt x="99" y="67"/>
                  </a:cubicBezTo>
                  <a:cubicBezTo>
                    <a:pt x="115" y="66"/>
                    <a:pt x="125" y="63"/>
                    <a:pt x="131" y="56"/>
                  </a:cubicBezTo>
                  <a:cubicBezTo>
                    <a:pt x="136" y="78"/>
                    <a:pt x="136" y="78"/>
                    <a:pt x="136" y="78"/>
                  </a:cubicBezTo>
                  <a:cubicBezTo>
                    <a:pt x="137" y="84"/>
                    <a:pt x="141" y="88"/>
                    <a:pt x="145" y="90"/>
                  </a:cubicBezTo>
                  <a:cubicBezTo>
                    <a:pt x="151" y="90"/>
                    <a:pt x="151" y="90"/>
                    <a:pt x="151" y="90"/>
                  </a:cubicBezTo>
                  <a:cubicBezTo>
                    <a:pt x="153" y="86"/>
                    <a:pt x="155" y="83"/>
                    <a:pt x="159" y="81"/>
                  </a:cubicBezTo>
                  <a:cubicBezTo>
                    <a:pt x="156" y="66"/>
                    <a:pt x="151" y="50"/>
                    <a:pt x="147" y="41"/>
                  </a:cubicBezTo>
                  <a:cubicBezTo>
                    <a:pt x="145" y="36"/>
                    <a:pt x="148" y="35"/>
                    <a:pt x="150" y="40"/>
                  </a:cubicBezTo>
                  <a:cubicBezTo>
                    <a:pt x="152" y="45"/>
                    <a:pt x="160" y="68"/>
                    <a:pt x="163" y="83"/>
                  </a:cubicBezTo>
                  <a:cubicBezTo>
                    <a:pt x="158" y="84"/>
                    <a:pt x="155" y="88"/>
                    <a:pt x="154" y="93"/>
                  </a:cubicBezTo>
                  <a:cubicBezTo>
                    <a:pt x="135" y="93"/>
                    <a:pt x="135" y="93"/>
                    <a:pt x="135" y="93"/>
                  </a:cubicBezTo>
                  <a:cubicBezTo>
                    <a:pt x="135" y="147"/>
                    <a:pt x="135" y="147"/>
                    <a:pt x="135" y="147"/>
                  </a:cubicBezTo>
                  <a:cubicBezTo>
                    <a:pt x="209" y="147"/>
                    <a:pt x="209" y="147"/>
                    <a:pt x="209" y="147"/>
                  </a:cubicBezTo>
                  <a:cubicBezTo>
                    <a:pt x="209" y="93"/>
                    <a:pt x="209" y="93"/>
                    <a:pt x="209" y="93"/>
                  </a:cubicBezTo>
                  <a:lnTo>
                    <a:pt x="191" y="93"/>
                  </a:lnTo>
                  <a:close/>
                  <a:moveTo>
                    <a:pt x="160" y="93"/>
                  </a:moveTo>
                  <a:cubicBezTo>
                    <a:pt x="161" y="91"/>
                    <a:pt x="163" y="89"/>
                    <a:pt x="165" y="89"/>
                  </a:cubicBezTo>
                  <a:cubicBezTo>
                    <a:pt x="167" y="91"/>
                    <a:pt x="170" y="92"/>
                    <a:pt x="172" y="92"/>
                  </a:cubicBezTo>
                  <a:cubicBezTo>
                    <a:pt x="173" y="92"/>
                    <a:pt x="174" y="92"/>
                    <a:pt x="174" y="92"/>
                  </a:cubicBezTo>
                  <a:cubicBezTo>
                    <a:pt x="176" y="91"/>
                    <a:pt x="178" y="90"/>
                    <a:pt x="179" y="89"/>
                  </a:cubicBezTo>
                  <a:cubicBezTo>
                    <a:pt x="182" y="89"/>
                    <a:pt x="183" y="91"/>
                    <a:pt x="184" y="93"/>
                  </a:cubicBezTo>
                  <a:lnTo>
                    <a:pt x="160"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dirty="0"/>
            </a:p>
          </p:txBody>
        </p:sp>
      </p:grpSp>
      <p:sp>
        <p:nvSpPr>
          <p:cNvPr id="81" name="Freeform 5"/>
          <p:cNvSpPr>
            <a:spLocks noChangeAspect="1" noEditPoints="1"/>
          </p:cNvSpPr>
          <p:nvPr/>
        </p:nvSpPr>
        <p:spPr bwMode="auto">
          <a:xfrm>
            <a:off x="5006371" y="4319934"/>
            <a:ext cx="379454" cy="380491"/>
          </a:xfrm>
          <a:custGeom>
            <a:avLst/>
            <a:gdLst>
              <a:gd name="T0" fmla="*/ 966 w 1254"/>
              <a:gd name="T1" fmla="*/ 496 h 1257"/>
              <a:gd name="T2" fmla="*/ 967 w 1254"/>
              <a:gd name="T3" fmla="*/ 496 h 1257"/>
              <a:gd name="T4" fmla="*/ 969 w 1254"/>
              <a:gd name="T5" fmla="*/ 496 h 1257"/>
              <a:gd name="T6" fmla="*/ 971 w 1254"/>
              <a:gd name="T7" fmla="*/ 496 h 1257"/>
              <a:gd name="T8" fmla="*/ 973 w 1254"/>
              <a:gd name="T9" fmla="*/ 495 h 1257"/>
              <a:gd name="T10" fmla="*/ 974 w 1254"/>
              <a:gd name="T11" fmla="*/ 495 h 1257"/>
              <a:gd name="T12" fmla="*/ 976 w 1254"/>
              <a:gd name="T13" fmla="*/ 494 h 1257"/>
              <a:gd name="T14" fmla="*/ 977 w 1254"/>
              <a:gd name="T15" fmla="*/ 494 h 1257"/>
              <a:gd name="T16" fmla="*/ 979 w 1254"/>
              <a:gd name="T17" fmla="*/ 493 h 1257"/>
              <a:gd name="T18" fmla="*/ 980 w 1254"/>
              <a:gd name="T19" fmla="*/ 492 h 1257"/>
              <a:gd name="T20" fmla="*/ 982 w 1254"/>
              <a:gd name="T21" fmla="*/ 491 h 1257"/>
              <a:gd name="T22" fmla="*/ 983 w 1254"/>
              <a:gd name="T23" fmla="*/ 490 h 1257"/>
              <a:gd name="T24" fmla="*/ 985 w 1254"/>
              <a:gd name="T25" fmla="*/ 489 h 1257"/>
              <a:gd name="T26" fmla="*/ 986 w 1254"/>
              <a:gd name="T27" fmla="*/ 488 h 1257"/>
              <a:gd name="T28" fmla="*/ 987 w 1254"/>
              <a:gd name="T29" fmla="*/ 487 h 1257"/>
              <a:gd name="T30" fmla="*/ 988 w 1254"/>
              <a:gd name="T31" fmla="*/ 486 h 1257"/>
              <a:gd name="T32" fmla="*/ 990 w 1254"/>
              <a:gd name="T33" fmla="*/ 485 h 1257"/>
              <a:gd name="T34" fmla="*/ 991 w 1254"/>
              <a:gd name="T35" fmla="*/ 484 h 1257"/>
              <a:gd name="T36" fmla="*/ 999 w 1254"/>
              <a:gd name="T37" fmla="*/ 35 h 1257"/>
              <a:gd name="T38" fmla="*/ 171 w 1254"/>
              <a:gd name="T39" fmla="*/ 0 h 1257"/>
              <a:gd name="T40" fmla="*/ 137 w 1254"/>
              <a:gd name="T41" fmla="*/ 462 h 1257"/>
              <a:gd name="T42" fmla="*/ 148 w 1254"/>
              <a:gd name="T43" fmla="*/ 487 h 1257"/>
              <a:gd name="T44" fmla="*/ 149 w 1254"/>
              <a:gd name="T45" fmla="*/ 489 h 1257"/>
              <a:gd name="T46" fmla="*/ 151 w 1254"/>
              <a:gd name="T47" fmla="*/ 490 h 1257"/>
              <a:gd name="T48" fmla="*/ 152 w 1254"/>
              <a:gd name="T49" fmla="*/ 491 h 1257"/>
              <a:gd name="T50" fmla="*/ 154 w 1254"/>
              <a:gd name="T51" fmla="*/ 492 h 1257"/>
              <a:gd name="T52" fmla="*/ 155 w 1254"/>
              <a:gd name="T53" fmla="*/ 492 h 1257"/>
              <a:gd name="T54" fmla="*/ 157 w 1254"/>
              <a:gd name="T55" fmla="*/ 493 h 1257"/>
              <a:gd name="T56" fmla="*/ 159 w 1254"/>
              <a:gd name="T57" fmla="*/ 494 h 1257"/>
              <a:gd name="T58" fmla="*/ 160 w 1254"/>
              <a:gd name="T59" fmla="*/ 495 h 1257"/>
              <a:gd name="T60" fmla="*/ 162 w 1254"/>
              <a:gd name="T61" fmla="*/ 495 h 1257"/>
              <a:gd name="T62" fmla="*/ 164 w 1254"/>
              <a:gd name="T63" fmla="*/ 495 h 1257"/>
              <a:gd name="T64" fmla="*/ 165 w 1254"/>
              <a:gd name="T65" fmla="*/ 496 h 1257"/>
              <a:gd name="T66" fmla="*/ 167 w 1254"/>
              <a:gd name="T67" fmla="*/ 496 h 1257"/>
              <a:gd name="T68" fmla="*/ 299 w 1254"/>
              <a:gd name="T69" fmla="*/ 496 h 1257"/>
              <a:gd name="T70" fmla="*/ 436 w 1254"/>
              <a:gd name="T71" fmla="*/ 496 h 1257"/>
              <a:gd name="T72" fmla="*/ 965 w 1254"/>
              <a:gd name="T73" fmla="*/ 496 h 1257"/>
              <a:gd name="T74" fmla="*/ 351 w 1254"/>
              <a:gd name="T75" fmla="*/ 236 h 1257"/>
              <a:gd name="T76" fmla="*/ 439 w 1254"/>
              <a:gd name="T77" fmla="*/ 236 h 1257"/>
              <a:gd name="T78" fmla="*/ 513 w 1254"/>
              <a:gd name="T79" fmla="*/ 280 h 1257"/>
              <a:gd name="T80" fmla="*/ 513 w 1254"/>
              <a:gd name="T81" fmla="*/ 192 h 1257"/>
              <a:gd name="T82" fmla="*/ 513 w 1254"/>
              <a:gd name="T83" fmla="*/ 280 h 1257"/>
              <a:gd name="T84" fmla="*/ 586 w 1254"/>
              <a:gd name="T85" fmla="*/ 236 h 1257"/>
              <a:gd name="T86" fmla="*/ 674 w 1254"/>
              <a:gd name="T87" fmla="*/ 236 h 1257"/>
              <a:gd name="T88" fmla="*/ 748 w 1254"/>
              <a:gd name="T89" fmla="*/ 280 h 1257"/>
              <a:gd name="T90" fmla="*/ 748 w 1254"/>
              <a:gd name="T91" fmla="*/ 192 h 1257"/>
              <a:gd name="T92" fmla="*/ 748 w 1254"/>
              <a:gd name="T93" fmla="*/ 280 h 1257"/>
              <a:gd name="T94" fmla="*/ 250 w 1254"/>
              <a:gd name="T95" fmla="*/ 880 h 1257"/>
              <a:gd name="T96" fmla="*/ 245 w 1254"/>
              <a:gd name="T97" fmla="*/ 648 h 1257"/>
              <a:gd name="T98" fmla="*/ 118 w 1254"/>
              <a:gd name="T99" fmla="*/ 648 h 1257"/>
              <a:gd name="T100" fmla="*/ 113 w 1254"/>
              <a:gd name="T101" fmla="*/ 880 h 1257"/>
              <a:gd name="T102" fmla="*/ 0 w 1254"/>
              <a:gd name="T103" fmla="*/ 949 h 1257"/>
              <a:gd name="T104" fmla="*/ 362 w 1254"/>
              <a:gd name="T105" fmla="*/ 1257 h 1257"/>
              <a:gd name="T106" fmla="*/ 293 w 1254"/>
              <a:gd name="T107" fmla="*/ 880 h 1257"/>
              <a:gd name="T108" fmla="*/ 1142 w 1254"/>
              <a:gd name="T109" fmla="*/ 880 h 1257"/>
              <a:gd name="T110" fmla="*/ 1136 w 1254"/>
              <a:gd name="T111" fmla="*/ 648 h 1257"/>
              <a:gd name="T112" fmla="*/ 1009 w 1254"/>
              <a:gd name="T113" fmla="*/ 648 h 1257"/>
              <a:gd name="T114" fmla="*/ 1004 w 1254"/>
              <a:gd name="T115" fmla="*/ 880 h 1257"/>
              <a:gd name="T116" fmla="*/ 892 w 1254"/>
              <a:gd name="T117" fmla="*/ 949 h 1257"/>
              <a:gd name="T118" fmla="*/ 1254 w 1254"/>
              <a:gd name="T119" fmla="*/ 1257 h 1257"/>
              <a:gd name="T120" fmla="*/ 1185 w 1254"/>
              <a:gd name="T121" fmla="*/ 880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4" h="1257">
                <a:moveTo>
                  <a:pt x="965" y="496"/>
                </a:moveTo>
                <a:cubicBezTo>
                  <a:pt x="966" y="496"/>
                  <a:pt x="966" y="496"/>
                  <a:pt x="966" y="496"/>
                </a:cubicBezTo>
                <a:cubicBezTo>
                  <a:pt x="966" y="496"/>
                  <a:pt x="966" y="496"/>
                  <a:pt x="966" y="496"/>
                </a:cubicBezTo>
                <a:cubicBezTo>
                  <a:pt x="967" y="496"/>
                  <a:pt x="967" y="496"/>
                  <a:pt x="967" y="496"/>
                </a:cubicBezTo>
                <a:cubicBezTo>
                  <a:pt x="968" y="496"/>
                  <a:pt x="968" y="496"/>
                  <a:pt x="968" y="496"/>
                </a:cubicBezTo>
                <a:cubicBezTo>
                  <a:pt x="969" y="496"/>
                  <a:pt x="969" y="496"/>
                  <a:pt x="969" y="496"/>
                </a:cubicBezTo>
                <a:cubicBezTo>
                  <a:pt x="970" y="496"/>
                  <a:pt x="970" y="496"/>
                  <a:pt x="970" y="496"/>
                </a:cubicBezTo>
                <a:cubicBezTo>
                  <a:pt x="971" y="496"/>
                  <a:pt x="971" y="496"/>
                  <a:pt x="971" y="496"/>
                </a:cubicBezTo>
                <a:cubicBezTo>
                  <a:pt x="972" y="496"/>
                  <a:pt x="972" y="496"/>
                  <a:pt x="972" y="496"/>
                </a:cubicBezTo>
                <a:cubicBezTo>
                  <a:pt x="973" y="495"/>
                  <a:pt x="973" y="495"/>
                  <a:pt x="973" y="495"/>
                </a:cubicBezTo>
                <a:cubicBezTo>
                  <a:pt x="973" y="495"/>
                  <a:pt x="973" y="495"/>
                  <a:pt x="973" y="495"/>
                </a:cubicBezTo>
                <a:cubicBezTo>
                  <a:pt x="974" y="495"/>
                  <a:pt x="974" y="495"/>
                  <a:pt x="974" y="495"/>
                </a:cubicBezTo>
                <a:cubicBezTo>
                  <a:pt x="975" y="495"/>
                  <a:pt x="975" y="495"/>
                  <a:pt x="975" y="495"/>
                </a:cubicBezTo>
                <a:cubicBezTo>
                  <a:pt x="976" y="494"/>
                  <a:pt x="976" y="494"/>
                  <a:pt x="976" y="494"/>
                </a:cubicBezTo>
                <a:cubicBezTo>
                  <a:pt x="976" y="494"/>
                  <a:pt x="976" y="494"/>
                  <a:pt x="976" y="494"/>
                </a:cubicBezTo>
                <a:cubicBezTo>
                  <a:pt x="977" y="494"/>
                  <a:pt x="977" y="494"/>
                  <a:pt x="977" y="494"/>
                </a:cubicBezTo>
                <a:cubicBezTo>
                  <a:pt x="978" y="493"/>
                  <a:pt x="978" y="493"/>
                  <a:pt x="978" y="493"/>
                </a:cubicBezTo>
                <a:cubicBezTo>
                  <a:pt x="979" y="493"/>
                  <a:pt x="979" y="493"/>
                  <a:pt x="979" y="493"/>
                </a:cubicBezTo>
                <a:cubicBezTo>
                  <a:pt x="980" y="493"/>
                  <a:pt x="980" y="493"/>
                  <a:pt x="980" y="493"/>
                </a:cubicBezTo>
                <a:cubicBezTo>
                  <a:pt x="980" y="492"/>
                  <a:pt x="980" y="492"/>
                  <a:pt x="980" y="492"/>
                </a:cubicBezTo>
                <a:cubicBezTo>
                  <a:pt x="981" y="492"/>
                  <a:pt x="981" y="492"/>
                  <a:pt x="981" y="492"/>
                </a:cubicBezTo>
                <a:cubicBezTo>
                  <a:pt x="982" y="491"/>
                  <a:pt x="982" y="491"/>
                  <a:pt x="982" y="491"/>
                </a:cubicBezTo>
                <a:cubicBezTo>
                  <a:pt x="983" y="491"/>
                  <a:pt x="983" y="491"/>
                  <a:pt x="983" y="491"/>
                </a:cubicBezTo>
                <a:cubicBezTo>
                  <a:pt x="983" y="490"/>
                  <a:pt x="983" y="490"/>
                  <a:pt x="983" y="490"/>
                </a:cubicBezTo>
                <a:cubicBezTo>
                  <a:pt x="984" y="490"/>
                  <a:pt x="984" y="490"/>
                  <a:pt x="984" y="490"/>
                </a:cubicBezTo>
                <a:cubicBezTo>
                  <a:pt x="985" y="489"/>
                  <a:pt x="985" y="489"/>
                  <a:pt x="985" y="489"/>
                </a:cubicBezTo>
                <a:cubicBezTo>
                  <a:pt x="986" y="489"/>
                  <a:pt x="986" y="489"/>
                  <a:pt x="986" y="489"/>
                </a:cubicBezTo>
                <a:cubicBezTo>
                  <a:pt x="986" y="488"/>
                  <a:pt x="986" y="488"/>
                  <a:pt x="986" y="488"/>
                </a:cubicBezTo>
                <a:cubicBezTo>
                  <a:pt x="987" y="488"/>
                  <a:pt x="987" y="488"/>
                  <a:pt x="987" y="488"/>
                </a:cubicBezTo>
                <a:cubicBezTo>
                  <a:pt x="987" y="487"/>
                  <a:pt x="987" y="487"/>
                  <a:pt x="987" y="487"/>
                </a:cubicBezTo>
                <a:cubicBezTo>
                  <a:pt x="988" y="486"/>
                  <a:pt x="988" y="486"/>
                  <a:pt x="988" y="486"/>
                </a:cubicBezTo>
                <a:cubicBezTo>
                  <a:pt x="988" y="486"/>
                  <a:pt x="988" y="486"/>
                  <a:pt x="988" y="486"/>
                </a:cubicBezTo>
                <a:cubicBezTo>
                  <a:pt x="989" y="485"/>
                  <a:pt x="989" y="485"/>
                  <a:pt x="989" y="485"/>
                </a:cubicBezTo>
                <a:cubicBezTo>
                  <a:pt x="990" y="485"/>
                  <a:pt x="990" y="485"/>
                  <a:pt x="990" y="485"/>
                </a:cubicBezTo>
                <a:cubicBezTo>
                  <a:pt x="991" y="484"/>
                  <a:pt x="991" y="484"/>
                  <a:pt x="991" y="484"/>
                </a:cubicBezTo>
                <a:cubicBezTo>
                  <a:pt x="991" y="484"/>
                  <a:pt x="991" y="484"/>
                  <a:pt x="991" y="484"/>
                </a:cubicBezTo>
                <a:cubicBezTo>
                  <a:pt x="996" y="478"/>
                  <a:pt x="999" y="470"/>
                  <a:pt x="999" y="462"/>
                </a:cubicBezTo>
                <a:cubicBezTo>
                  <a:pt x="999" y="35"/>
                  <a:pt x="999" y="35"/>
                  <a:pt x="999" y="35"/>
                </a:cubicBezTo>
                <a:cubicBezTo>
                  <a:pt x="999" y="15"/>
                  <a:pt x="983" y="0"/>
                  <a:pt x="964" y="0"/>
                </a:cubicBezTo>
                <a:cubicBezTo>
                  <a:pt x="171" y="0"/>
                  <a:pt x="171" y="0"/>
                  <a:pt x="171" y="0"/>
                </a:cubicBezTo>
                <a:cubicBezTo>
                  <a:pt x="152" y="0"/>
                  <a:pt x="137" y="15"/>
                  <a:pt x="137" y="35"/>
                </a:cubicBezTo>
                <a:cubicBezTo>
                  <a:pt x="137" y="462"/>
                  <a:pt x="137" y="462"/>
                  <a:pt x="137" y="462"/>
                </a:cubicBezTo>
                <a:cubicBezTo>
                  <a:pt x="137" y="472"/>
                  <a:pt x="141" y="481"/>
                  <a:pt x="148" y="487"/>
                </a:cubicBezTo>
                <a:cubicBezTo>
                  <a:pt x="148" y="487"/>
                  <a:pt x="148" y="487"/>
                  <a:pt x="148" y="487"/>
                </a:cubicBezTo>
                <a:cubicBezTo>
                  <a:pt x="149" y="488"/>
                  <a:pt x="149" y="488"/>
                  <a:pt x="149" y="488"/>
                </a:cubicBezTo>
                <a:cubicBezTo>
                  <a:pt x="149" y="489"/>
                  <a:pt x="149" y="489"/>
                  <a:pt x="149" y="489"/>
                </a:cubicBezTo>
                <a:cubicBezTo>
                  <a:pt x="151" y="489"/>
                  <a:pt x="151" y="489"/>
                  <a:pt x="151" y="489"/>
                </a:cubicBezTo>
                <a:cubicBezTo>
                  <a:pt x="151" y="490"/>
                  <a:pt x="151" y="490"/>
                  <a:pt x="151" y="490"/>
                </a:cubicBezTo>
                <a:cubicBezTo>
                  <a:pt x="152" y="490"/>
                  <a:pt x="152" y="490"/>
                  <a:pt x="152" y="490"/>
                </a:cubicBezTo>
                <a:cubicBezTo>
                  <a:pt x="152" y="491"/>
                  <a:pt x="152" y="491"/>
                  <a:pt x="152" y="491"/>
                </a:cubicBezTo>
                <a:cubicBezTo>
                  <a:pt x="153" y="491"/>
                  <a:pt x="153" y="491"/>
                  <a:pt x="153" y="491"/>
                </a:cubicBezTo>
                <a:cubicBezTo>
                  <a:pt x="154" y="492"/>
                  <a:pt x="154" y="492"/>
                  <a:pt x="154" y="492"/>
                </a:cubicBezTo>
                <a:cubicBezTo>
                  <a:pt x="155" y="492"/>
                  <a:pt x="155" y="492"/>
                  <a:pt x="155" y="492"/>
                </a:cubicBezTo>
                <a:cubicBezTo>
                  <a:pt x="155" y="492"/>
                  <a:pt x="155" y="492"/>
                  <a:pt x="155" y="492"/>
                </a:cubicBezTo>
                <a:cubicBezTo>
                  <a:pt x="156" y="493"/>
                  <a:pt x="156" y="493"/>
                  <a:pt x="156" y="493"/>
                </a:cubicBezTo>
                <a:cubicBezTo>
                  <a:pt x="157" y="493"/>
                  <a:pt x="157" y="493"/>
                  <a:pt x="157" y="493"/>
                </a:cubicBezTo>
                <a:cubicBezTo>
                  <a:pt x="158" y="494"/>
                  <a:pt x="158" y="494"/>
                  <a:pt x="158" y="494"/>
                </a:cubicBezTo>
                <a:cubicBezTo>
                  <a:pt x="159" y="494"/>
                  <a:pt x="159" y="494"/>
                  <a:pt x="159" y="494"/>
                </a:cubicBezTo>
                <a:cubicBezTo>
                  <a:pt x="160" y="494"/>
                  <a:pt x="160" y="494"/>
                  <a:pt x="160" y="494"/>
                </a:cubicBezTo>
                <a:cubicBezTo>
                  <a:pt x="160" y="495"/>
                  <a:pt x="160" y="495"/>
                  <a:pt x="160" y="495"/>
                </a:cubicBezTo>
                <a:cubicBezTo>
                  <a:pt x="161" y="495"/>
                  <a:pt x="161" y="495"/>
                  <a:pt x="161" y="495"/>
                </a:cubicBezTo>
                <a:cubicBezTo>
                  <a:pt x="162" y="495"/>
                  <a:pt x="162" y="495"/>
                  <a:pt x="162" y="495"/>
                </a:cubicBezTo>
                <a:cubicBezTo>
                  <a:pt x="163" y="495"/>
                  <a:pt x="163" y="495"/>
                  <a:pt x="163" y="495"/>
                </a:cubicBezTo>
                <a:cubicBezTo>
                  <a:pt x="164" y="495"/>
                  <a:pt x="164" y="495"/>
                  <a:pt x="164" y="495"/>
                </a:cubicBezTo>
                <a:cubicBezTo>
                  <a:pt x="164" y="496"/>
                  <a:pt x="164" y="496"/>
                  <a:pt x="164" y="496"/>
                </a:cubicBezTo>
                <a:cubicBezTo>
                  <a:pt x="165" y="496"/>
                  <a:pt x="165" y="496"/>
                  <a:pt x="165" y="496"/>
                </a:cubicBezTo>
                <a:cubicBezTo>
                  <a:pt x="166" y="496"/>
                  <a:pt x="166" y="496"/>
                  <a:pt x="166" y="496"/>
                </a:cubicBezTo>
                <a:cubicBezTo>
                  <a:pt x="167" y="496"/>
                  <a:pt x="167" y="496"/>
                  <a:pt x="167" y="496"/>
                </a:cubicBezTo>
                <a:cubicBezTo>
                  <a:pt x="299" y="496"/>
                  <a:pt x="299" y="496"/>
                  <a:pt x="299" y="496"/>
                </a:cubicBezTo>
                <a:cubicBezTo>
                  <a:pt x="299" y="496"/>
                  <a:pt x="299" y="496"/>
                  <a:pt x="299" y="496"/>
                </a:cubicBezTo>
                <a:cubicBezTo>
                  <a:pt x="436" y="726"/>
                  <a:pt x="436" y="726"/>
                  <a:pt x="436" y="726"/>
                </a:cubicBezTo>
                <a:cubicBezTo>
                  <a:pt x="436" y="496"/>
                  <a:pt x="436" y="496"/>
                  <a:pt x="436" y="496"/>
                </a:cubicBezTo>
                <a:cubicBezTo>
                  <a:pt x="964" y="496"/>
                  <a:pt x="964" y="496"/>
                  <a:pt x="964" y="496"/>
                </a:cubicBezTo>
                <a:lnTo>
                  <a:pt x="965" y="496"/>
                </a:lnTo>
                <a:close/>
                <a:moveTo>
                  <a:pt x="395" y="280"/>
                </a:moveTo>
                <a:cubicBezTo>
                  <a:pt x="371" y="280"/>
                  <a:pt x="351" y="261"/>
                  <a:pt x="351" y="236"/>
                </a:cubicBezTo>
                <a:cubicBezTo>
                  <a:pt x="351" y="212"/>
                  <a:pt x="371" y="192"/>
                  <a:pt x="395" y="192"/>
                </a:cubicBezTo>
                <a:cubicBezTo>
                  <a:pt x="420" y="192"/>
                  <a:pt x="439" y="212"/>
                  <a:pt x="439" y="236"/>
                </a:cubicBezTo>
                <a:cubicBezTo>
                  <a:pt x="439" y="261"/>
                  <a:pt x="420" y="280"/>
                  <a:pt x="395" y="280"/>
                </a:cubicBezTo>
                <a:close/>
                <a:moveTo>
                  <a:pt x="513" y="280"/>
                </a:moveTo>
                <a:cubicBezTo>
                  <a:pt x="488" y="280"/>
                  <a:pt x="469" y="261"/>
                  <a:pt x="469" y="236"/>
                </a:cubicBezTo>
                <a:cubicBezTo>
                  <a:pt x="469" y="212"/>
                  <a:pt x="488" y="192"/>
                  <a:pt x="513" y="192"/>
                </a:cubicBezTo>
                <a:cubicBezTo>
                  <a:pt x="537" y="192"/>
                  <a:pt x="557" y="212"/>
                  <a:pt x="557" y="236"/>
                </a:cubicBezTo>
                <a:cubicBezTo>
                  <a:pt x="557" y="261"/>
                  <a:pt x="537" y="280"/>
                  <a:pt x="513" y="280"/>
                </a:cubicBezTo>
                <a:close/>
                <a:moveTo>
                  <a:pt x="630" y="280"/>
                </a:moveTo>
                <a:cubicBezTo>
                  <a:pt x="606" y="280"/>
                  <a:pt x="586" y="261"/>
                  <a:pt x="586" y="236"/>
                </a:cubicBezTo>
                <a:cubicBezTo>
                  <a:pt x="586" y="212"/>
                  <a:pt x="606" y="192"/>
                  <a:pt x="630" y="192"/>
                </a:cubicBezTo>
                <a:cubicBezTo>
                  <a:pt x="655" y="192"/>
                  <a:pt x="674" y="212"/>
                  <a:pt x="674" y="236"/>
                </a:cubicBezTo>
                <a:cubicBezTo>
                  <a:pt x="674" y="261"/>
                  <a:pt x="655" y="280"/>
                  <a:pt x="630" y="280"/>
                </a:cubicBezTo>
                <a:close/>
                <a:moveTo>
                  <a:pt x="748" y="280"/>
                </a:moveTo>
                <a:cubicBezTo>
                  <a:pt x="724" y="280"/>
                  <a:pt x="704" y="261"/>
                  <a:pt x="704" y="236"/>
                </a:cubicBezTo>
                <a:cubicBezTo>
                  <a:pt x="704" y="212"/>
                  <a:pt x="724" y="192"/>
                  <a:pt x="748" y="192"/>
                </a:cubicBezTo>
                <a:cubicBezTo>
                  <a:pt x="772" y="192"/>
                  <a:pt x="792" y="212"/>
                  <a:pt x="792" y="236"/>
                </a:cubicBezTo>
                <a:cubicBezTo>
                  <a:pt x="792" y="261"/>
                  <a:pt x="772" y="280"/>
                  <a:pt x="748" y="280"/>
                </a:cubicBezTo>
                <a:close/>
                <a:moveTo>
                  <a:pt x="293" y="880"/>
                </a:moveTo>
                <a:cubicBezTo>
                  <a:pt x="250" y="880"/>
                  <a:pt x="250" y="880"/>
                  <a:pt x="250" y="880"/>
                </a:cubicBezTo>
                <a:cubicBezTo>
                  <a:pt x="289" y="856"/>
                  <a:pt x="315" y="814"/>
                  <a:pt x="315" y="765"/>
                </a:cubicBezTo>
                <a:cubicBezTo>
                  <a:pt x="315" y="715"/>
                  <a:pt x="287" y="671"/>
                  <a:pt x="245" y="648"/>
                </a:cubicBezTo>
                <a:cubicBezTo>
                  <a:pt x="226" y="638"/>
                  <a:pt x="204" y="632"/>
                  <a:pt x="181" y="632"/>
                </a:cubicBezTo>
                <a:cubicBezTo>
                  <a:pt x="158" y="632"/>
                  <a:pt x="137" y="638"/>
                  <a:pt x="118" y="648"/>
                </a:cubicBezTo>
                <a:cubicBezTo>
                  <a:pt x="76" y="671"/>
                  <a:pt x="48" y="715"/>
                  <a:pt x="48" y="765"/>
                </a:cubicBezTo>
                <a:cubicBezTo>
                  <a:pt x="48" y="814"/>
                  <a:pt x="74" y="856"/>
                  <a:pt x="113" y="880"/>
                </a:cubicBezTo>
                <a:cubicBezTo>
                  <a:pt x="70" y="880"/>
                  <a:pt x="70" y="880"/>
                  <a:pt x="70" y="880"/>
                </a:cubicBezTo>
                <a:cubicBezTo>
                  <a:pt x="31" y="880"/>
                  <a:pt x="0" y="911"/>
                  <a:pt x="0" y="949"/>
                </a:cubicBezTo>
                <a:cubicBezTo>
                  <a:pt x="0" y="1257"/>
                  <a:pt x="0" y="1257"/>
                  <a:pt x="0" y="1257"/>
                </a:cubicBezTo>
                <a:cubicBezTo>
                  <a:pt x="362" y="1257"/>
                  <a:pt x="362" y="1257"/>
                  <a:pt x="362" y="1257"/>
                </a:cubicBezTo>
                <a:cubicBezTo>
                  <a:pt x="362" y="949"/>
                  <a:pt x="362" y="949"/>
                  <a:pt x="362" y="949"/>
                </a:cubicBezTo>
                <a:cubicBezTo>
                  <a:pt x="362" y="911"/>
                  <a:pt x="331" y="880"/>
                  <a:pt x="293" y="880"/>
                </a:cubicBezTo>
                <a:close/>
                <a:moveTo>
                  <a:pt x="1185" y="880"/>
                </a:moveTo>
                <a:cubicBezTo>
                  <a:pt x="1142" y="880"/>
                  <a:pt x="1142" y="880"/>
                  <a:pt x="1142" y="880"/>
                </a:cubicBezTo>
                <a:cubicBezTo>
                  <a:pt x="1180" y="856"/>
                  <a:pt x="1206" y="814"/>
                  <a:pt x="1206" y="765"/>
                </a:cubicBezTo>
                <a:cubicBezTo>
                  <a:pt x="1206" y="715"/>
                  <a:pt x="1178" y="671"/>
                  <a:pt x="1136" y="648"/>
                </a:cubicBezTo>
                <a:cubicBezTo>
                  <a:pt x="1118" y="638"/>
                  <a:pt x="1096" y="632"/>
                  <a:pt x="1073" y="632"/>
                </a:cubicBezTo>
                <a:cubicBezTo>
                  <a:pt x="1050" y="632"/>
                  <a:pt x="1028" y="638"/>
                  <a:pt x="1009" y="648"/>
                </a:cubicBezTo>
                <a:cubicBezTo>
                  <a:pt x="968" y="671"/>
                  <a:pt x="940" y="715"/>
                  <a:pt x="940" y="765"/>
                </a:cubicBezTo>
                <a:cubicBezTo>
                  <a:pt x="940" y="814"/>
                  <a:pt x="965" y="856"/>
                  <a:pt x="1004" y="880"/>
                </a:cubicBezTo>
                <a:cubicBezTo>
                  <a:pt x="961" y="880"/>
                  <a:pt x="961" y="880"/>
                  <a:pt x="961" y="880"/>
                </a:cubicBezTo>
                <a:cubicBezTo>
                  <a:pt x="923" y="880"/>
                  <a:pt x="892" y="911"/>
                  <a:pt x="892" y="949"/>
                </a:cubicBezTo>
                <a:cubicBezTo>
                  <a:pt x="892" y="1257"/>
                  <a:pt x="892" y="1257"/>
                  <a:pt x="892" y="1257"/>
                </a:cubicBezTo>
                <a:cubicBezTo>
                  <a:pt x="1254" y="1257"/>
                  <a:pt x="1254" y="1257"/>
                  <a:pt x="1254" y="1257"/>
                </a:cubicBezTo>
                <a:cubicBezTo>
                  <a:pt x="1254" y="949"/>
                  <a:pt x="1254" y="949"/>
                  <a:pt x="1254" y="949"/>
                </a:cubicBezTo>
                <a:cubicBezTo>
                  <a:pt x="1254" y="911"/>
                  <a:pt x="1223" y="880"/>
                  <a:pt x="1185" y="880"/>
                </a:cubicBezTo>
                <a:close/>
              </a:path>
            </a:pathLst>
          </a:custGeom>
          <a:solidFill>
            <a:schemeClr val="accent1"/>
          </a:solidFill>
          <a:ln>
            <a:noFill/>
          </a:ln>
        </p:spPr>
        <p:txBody>
          <a:bodyPr vert="horz" wrap="square" lIns="91412" tIns="45706" rIns="91412" bIns="45706" numCol="1" anchor="t" anchorCtr="0" compatLnSpc="1">
            <a:prstTxWarp prst="textNoShape">
              <a:avLst/>
            </a:prstTxWarp>
          </a:bodyPr>
          <a:lstStyle/>
          <a:p>
            <a:endParaRPr lang="zh-CN" altLang="en-US" sz="2399"/>
          </a:p>
        </p:txBody>
      </p:sp>
      <p:grpSp>
        <p:nvGrpSpPr>
          <p:cNvPr id="18" name="组合 81"/>
          <p:cNvGrpSpPr>
            <a:grpSpLocks noChangeAspect="1"/>
          </p:cNvGrpSpPr>
          <p:nvPr/>
        </p:nvGrpSpPr>
        <p:grpSpPr>
          <a:xfrm>
            <a:off x="6667492" y="4686236"/>
            <a:ext cx="442697" cy="338699"/>
            <a:chOff x="7778750" y="5083175"/>
            <a:chExt cx="668338" cy="511176"/>
          </a:xfrm>
          <a:solidFill>
            <a:schemeClr val="accent1"/>
          </a:solidFill>
        </p:grpSpPr>
        <p:sp>
          <p:nvSpPr>
            <p:cNvPr id="83" name="Freeform 28"/>
            <p:cNvSpPr>
              <a:spLocks/>
            </p:cNvSpPr>
            <p:nvPr/>
          </p:nvSpPr>
          <p:spPr bwMode="auto">
            <a:xfrm>
              <a:off x="7778750" y="5083175"/>
              <a:ext cx="438150" cy="511175"/>
            </a:xfrm>
            <a:custGeom>
              <a:avLst/>
              <a:gdLst>
                <a:gd name="T0" fmla="*/ 93 w 186"/>
                <a:gd name="T1" fmla="*/ 0 h 217"/>
                <a:gd name="T2" fmla="*/ 59 w 186"/>
                <a:gd name="T3" fmla="*/ 34 h 217"/>
                <a:gd name="T4" fmla="*/ 72 w 186"/>
                <a:gd name="T5" fmla="*/ 60 h 217"/>
                <a:gd name="T6" fmla="*/ 12 w 186"/>
                <a:gd name="T7" fmla="*/ 152 h 217"/>
                <a:gd name="T8" fmla="*/ 19 w 186"/>
                <a:gd name="T9" fmla="*/ 155 h 217"/>
                <a:gd name="T10" fmla="*/ 57 w 186"/>
                <a:gd name="T11" fmla="*/ 121 h 217"/>
                <a:gd name="T12" fmla="*/ 39 w 186"/>
                <a:gd name="T13" fmla="*/ 217 h 217"/>
                <a:gd name="T14" fmla="*/ 70 w 186"/>
                <a:gd name="T15" fmla="*/ 217 h 217"/>
                <a:gd name="T16" fmla="*/ 93 w 186"/>
                <a:gd name="T17" fmla="*/ 177 h 217"/>
                <a:gd name="T18" fmla="*/ 116 w 186"/>
                <a:gd name="T19" fmla="*/ 217 h 217"/>
                <a:gd name="T20" fmla="*/ 146 w 186"/>
                <a:gd name="T21" fmla="*/ 217 h 217"/>
                <a:gd name="T22" fmla="*/ 129 w 186"/>
                <a:gd name="T23" fmla="*/ 121 h 217"/>
                <a:gd name="T24" fmla="*/ 167 w 186"/>
                <a:gd name="T25" fmla="*/ 155 h 217"/>
                <a:gd name="T26" fmla="*/ 174 w 186"/>
                <a:gd name="T27" fmla="*/ 152 h 217"/>
                <a:gd name="T28" fmla="*/ 114 w 186"/>
                <a:gd name="T29" fmla="*/ 60 h 217"/>
                <a:gd name="T30" fmla="*/ 126 w 186"/>
                <a:gd name="T31" fmla="*/ 34 h 217"/>
                <a:gd name="T32" fmla="*/ 93 w 186"/>
                <a:gd name="T33"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6" h="217">
                  <a:moveTo>
                    <a:pt x="93" y="0"/>
                  </a:moveTo>
                  <a:cubicBezTo>
                    <a:pt x="74" y="0"/>
                    <a:pt x="59" y="15"/>
                    <a:pt x="59" y="34"/>
                  </a:cubicBezTo>
                  <a:cubicBezTo>
                    <a:pt x="59" y="44"/>
                    <a:pt x="64" y="54"/>
                    <a:pt x="72" y="60"/>
                  </a:cubicBezTo>
                  <a:cubicBezTo>
                    <a:pt x="38" y="72"/>
                    <a:pt x="0" y="140"/>
                    <a:pt x="12" y="152"/>
                  </a:cubicBezTo>
                  <a:cubicBezTo>
                    <a:pt x="14" y="154"/>
                    <a:pt x="17" y="155"/>
                    <a:pt x="19" y="155"/>
                  </a:cubicBezTo>
                  <a:cubicBezTo>
                    <a:pt x="30" y="155"/>
                    <a:pt x="45" y="138"/>
                    <a:pt x="57" y="121"/>
                  </a:cubicBezTo>
                  <a:cubicBezTo>
                    <a:pt x="49" y="153"/>
                    <a:pt x="42" y="188"/>
                    <a:pt x="39" y="217"/>
                  </a:cubicBezTo>
                  <a:cubicBezTo>
                    <a:pt x="70" y="217"/>
                    <a:pt x="70" y="217"/>
                    <a:pt x="70" y="217"/>
                  </a:cubicBezTo>
                  <a:cubicBezTo>
                    <a:pt x="70" y="200"/>
                    <a:pt x="81" y="177"/>
                    <a:pt x="93" y="177"/>
                  </a:cubicBezTo>
                  <a:cubicBezTo>
                    <a:pt x="105" y="177"/>
                    <a:pt x="115" y="200"/>
                    <a:pt x="116" y="217"/>
                  </a:cubicBezTo>
                  <a:cubicBezTo>
                    <a:pt x="146" y="217"/>
                    <a:pt x="146" y="217"/>
                    <a:pt x="146" y="217"/>
                  </a:cubicBezTo>
                  <a:cubicBezTo>
                    <a:pt x="143" y="188"/>
                    <a:pt x="137" y="153"/>
                    <a:pt x="129" y="121"/>
                  </a:cubicBezTo>
                  <a:cubicBezTo>
                    <a:pt x="141" y="138"/>
                    <a:pt x="156" y="155"/>
                    <a:pt x="167" y="155"/>
                  </a:cubicBezTo>
                  <a:cubicBezTo>
                    <a:pt x="169" y="155"/>
                    <a:pt x="171" y="154"/>
                    <a:pt x="174" y="152"/>
                  </a:cubicBezTo>
                  <a:cubicBezTo>
                    <a:pt x="186" y="140"/>
                    <a:pt x="148" y="72"/>
                    <a:pt x="114" y="60"/>
                  </a:cubicBezTo>
                  <a:cubicBezTo>
                    <a:pt x="122" y="54"/>
                    <a:pt x="126" y="44"/>
                    <a:pt x="126" y="34"/>
                  </a:cubicBezTo>
                  <a:cubicBezTo>
                    <a:pt x="126" y="15"/>
                    <a:pt x="111" y="0"/>
                    <a:pt x="9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84" name="Freeform 29"/>
            <p:cNvSpPr>
              <a:spLocks/>
            </p:cNvSpPr>
            <p:nvPr/>
          </p:nvSpPr>
          <p:spPr bwMode="auto">
            <a:xfrm>
              <a:off x="8191500" y="5294313"/>
              <a:ext cx="255588" cy="300038"/>
            </a:xfrm>
            <a:custGeom>
              <a:avLst/>
              <a:gdLst>
                <a:gd name="T0" fmla="*/ 55 w 109"/>
                <a:gd name="T1" fmla="*/ 0 h 127"/>
                <a:gd name="T2" fmla="*/ 35 w 109"/>
                <a:gd name="T3" fmla="*/ 19 h 127"/>
                <a:gd name="T4" fmla="*/ 42 w 109"/>
                <a:gd name="T5" fmla="*/ 35 h 127"/>
                <a:gd name="T6" fmla="*/ 7 w 109"/>
                <a:gd name="T7" fmla="*/ 89 h 127"/>
                <a:gd name="T8" fmla="*/ 11 w 109"/>
                <a:gd name="T9" fmla="*/ 91 h 127"/>
                <a:gd name="T10" fmla="*/ 33 w 109"/>
                <a:gd name="T11" fmla="*/ 71 h 127"/>
                <a:gd name="T12" fmla="*/ 23 w 109"/>
                <a:gd name="T13" fmla="*/ 127 h 127"/>
                <a:gd name="T14" fmla="*/ 41 w 109"/>
                <a:gd name="T15" fmla="*/ 127 h 127"/>
                <a:gd name="T16" fmla="*/ 55 w 109"/>
                <a:gd name="T17" fmla="*/ 104 h 127"/>
                <a:gd name="T18" fmla="*/ 68 w 109"/>
                <a:gd name="T19" fmla="*/ 127 h 127"/>
                <a:gd name="T20" fmla="*/ 86 w 109"/>
                <a:gd name="T21" fmla="*/ 127 h 127"/>
                <a:gd name="T22" fmla="*/ 76 w 109"/>
                <a:gd name="T23" fmla="*/ 71 h 127"/>
                <a:gd name="T24" fmla="*/ 98 w 109"/>
                <a:gd name="T25" fmla="*/ 91 h 127"/>
                <a:gd name="T26" fmla="*/ 102 w 109"/>
                <a:gd name="T27" fmla="*/ 89 h 127"/>
                <a:gd name="T28" fmla="*/ 67 w 109"/>
                <a:gd name="T29" fmla="*/ 35 h 127"/>
                <a:gd name="T30" fmla="*/ 74 w 109"/>
                <a:gd name="T31" fmla="*/ 19 h 127"/>
                <a:gd name="T32" fmla="*/ 55 w 109"/>
                <a:gd name="T33"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9" h="127">
                  <a:moveTo>
                    <a:pt x="55" y="0"/>
                  </a:moveTo>
                  <a:cubicBezTo>
                    <a:pt x="44" y="0"/>
                    <a:pt x="35" y="9"/>
                    <a:pt x="35" y="19"/>
                  </a:cubicBezTo>
                  <a:cubicBezTo>
                    <a:pt x="35" y="26"/>
                    <a:pt x="38" y="31"/>
                    <a:pt x="42" y="35"/>
                  </a:cubicBezTo>
                  <a:cubicBezTo>
                    <a:pt x="22" y="42"/>
                    <a:pt x="0" y="82"/>
                    <a:pt x="7" y="89"/>
                  </a:cubicBezTo>
                  <a:cubicBezTo>
                    <a:pt x="8" y="90"/>
                    <a:pt x="10" y="91"/>
                    <a:pt x="11" y="91"/>
                  </a:cubicBezTo>
                  <a:cubicBezTo>
                    <a:pt x="18" y="91"/>
                    <a:pt x="26" y="80"/>
                    <a:pt x="33" y="71"/>
                  </a:cubicBezTo>
                  <a:cubicBezTo>
                    <a:pt x="29" y="89"/>
                    <a:pt x="25" y="110"/>
                    <a:pt x="23" y="127"/>
                  </a:cubicBezTo>
                  <a:cubicBezTo>
                    <a:pt x="41" y="127"/>
                    <a:pt x="41" y="127"/>
                    <a:pt x="41" y="127"/>
                  </a:cubicBezTo>
                  <a:cubicBezTo>
                    <a:pt x="41" y="117"/>
                    <a:pt x="48" y="104"/>
                    <a:pt x="55" y="104"/>
                  </a:cubicBezTo>
                  <a:cubicBezTo>
                    <a:pt x="61" y="104"/>
                    <a:pt x="68" y="117"/>
                    <a:pt x="68" y="127"/>
                  </a:cubicBezTo>
                  <a:cubicBezTo>
                    <a:pt x="86" y="127"/>
                    <a:pt x="86" y="127"/>
                    <a:pt x="86" y="127"/>
                  </a:cubicBezTo>
                  <a:cubicBezTo>
                    <a:pt x="84" y="110"/>
                    <a:pt x="80" y="89"/>
                    <a:pt x="76" y="71"/>
                  </a:cubicBezTo>
                  <a:cubicBezTo>
                    <a:pt x="83" y="80"/>
                    <a:pt x="91" y="91"/>
                    <a:pt x="98" y="91"/>
                  </a:cubicBezTo>
                  <a:cubicBezTo>
                    <a:pt x="99" y="91"/>
                    <a:pt x="101" y="90"/>
                    <a:pt x="102" y="89"/>
                  </a:cubicBezTo>
                  <a:cubicBezTo>
                    <a:pt x="109" y="82"/>
                    <a:pt x="87" y="42"/>
                    <a:pt x="67" y="35"/>
                  </a:cubicBezTo>
                  <a:cubicBezTo>
                    <a:pt x="71" y="31"/>
                    <a:pt x="74" y="26"/>
                    <a:pt x="74" y="19"/>
                  </a:cubicBezTo>
                  <a:cubicBezTo>
                    <a:pt x="74" y="9"/>
                    <a:pt x="65" y="0"/>
                    <a:pt x="5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grpSp>
      <p:grpSp>
        <p:nvGrpSpPr>
          <p:cNvPr id="19" name="组合 84"/>
          <p:cNvGrpSpPr>
            <a:grpSpLocks noChangeAspect="1"/>
          </p:cNvGrpSpPr>
          <p:nvPr/>
        </p:nvGrpSpPr>
        <p:grpSpPr>
          <a:xfrm>
            <a:off x="6691615" y="3507772"/>
            <a:ext cx="505939" cy="437504"/>
            <a:chOff x="4456113" y="6981826"/>
            <a:chExt cx="433387" cy="374650"/>
          </a:xfrm>
          <a:solidFill>
            <a:schemeClr val="accent1">
              <a:lumMod val="75000"/>
            </a:schemeClr>
          </a:solidFill>
        </p:grpSpPr>
        <p:sp>
          <p:nvSpPr>
            <p:cNvPr id="86" name="Freeform 27"/>
            <p:cNvSpPr>
              <a:spLocks noEditPoints="1"/>
            </p:cNvSpPr>
            <p:nvPr/>
          </p:nvSpPr>
          <p:spPr bwMode="auto">
            <a:xfrm>
              <a:off x="4456113" y="6981826"/>
              <a:ext cx="306387" cy="374650"/>
            </a:xfrm>
            <a:custGeom>
              <a:avLst/>
              <a:gdLst>
                <a:gd name="T0" fmla="*/ 67 w 96"/>
                <a:gd name="T1" fmla="*/ 48 h 119"/>
                <a:gd name="T2" fmla="*/ 76 w 96"/>
                <a:gd name="T3" fmla="*/ 28 h 119"/>
                <a:gd name="T4" fmla="*/ 48 w 96"/>
                <a:gd name="T5" fmla="*/ 0 h 119"/>
                <a:gd name="T6" fmla="*/ 20 w 96"/>
                <a:gd name="T7" fmla="*/ 28 h 119"/>
                <a:gd name="T8" fmla="*/ 29 w 96"/>
                <a:gd name="T9" fmla="*/ 48 h 119"/>
                <a:gd name="T10" fmla="*/ 0 w 96"/>
                <a:gd name="T11" fmla="*/ 92 h 119"/>
                <a:gd name="T12" fmla="*/ 0 w 96"/>
                <a:gd name="T13" fmla="*/ 119 h 119"/>
                <a:gd name="T14" fmla="*/ 96 w 96"/>
                <a:gd name="T15" fmla="*/ 119 h 119"/>
                <a:gd name="T16" fmla="*/ 96 w 96"/>
                <a:gd name="T17" fmla="*/ 92 h 119"/>
                <a:gd name="T18" fmla="*/ 67 w 96"/>
                <a:gd name="T19" fmla="*/ 48 h 119"/>
                <a:gd name="T20" fmla="*/ 27 w 96"/>
                <a:gd name="T21" fmla="*/ 28 h 119"/>
                <a:gd name="T22" fmla="*/ 48 w 96"/>
                <a:gd name="T23" fmla="*/ 8 h 119"/>
                <a:gd name="T24" fmla="*/ 69 w 96"/>
                <a:gd name="T25" fmla="*/ 28 h 119"/>
                <a:gd name="T26" fmla="*/ 59 w 96"/>
                <a:gd name="T27" fmla="*/ 46 h 119"/>
                <a:gd name="T28" fmla="*/ 48 w 96"/>
                <a:gd name="T29" fmla="*/ 49 h 119"/>
                <a:gd name="T30" fmla="*/ 37 w 96"/>
                <a:gd name="T31" fmla="*/ 46 h 119"/>
                <a:gd name="T32" fmla="*/ 27 w 96"/>
                <a:gd name="T33" fmla="*/ 28 h 119"/>
                <a:gd name="T34" fmla="*/ 83 w 96"/>
                <a:gd name="T35" fmla="*/ 107 h 119"/>
                <a:gd name="T36" fmla="*/ 13 w 96"/>
                <a:gd name="T37" fmla="*/ 107 h 119"/>
                <a:gd name="T38" fmla="*/ 13 w 96"/>
                <a:gd name="T39" fmla="*/ 92 h 119"/>
                <a:gd name="T40" fmla="*/ 48 w 96"/>
                <a:gd name="T41" fmla="*/ 57 h 119"/>
                <a:gd name="T42" fmla="*/ 83 w 96"/>
                <a:gd name="T43" fmla="*/ 92 h 119"/>
                <a:gd name="T44" fmla="*/ 83 w 96"/>
                <a:gd name="T45" fmla="*/ 107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6" h="119">
                  <a:moveTo>
                    <a:pt x="67" y="48"/>
                  </a:moveTo>
                  <a:cubicBezTo>
                    <a:pt x="73" y="43"/>
                    <a:pt x="76" y="36"/>
                    <a:pt x="76" y="28"/>
                  </a:cubicBezTo>
                  <a:cubicBezTo>
                    <a:pt x="76" y="13"/>
                    <a:pt x="63" y="0"/>
                    <a:pt x="48" y="0"/>
                  </a:cubicBezTo>
                  <a:cubicBezTo>
                    <a:pt x="33" y="0"/>
                    <a:pt x="20" y="13"/>
                    <a:pt x="20" y="28"/>
                  </a:cubicBezTo>
                  <a:cubicBezTo>
                    <a:pt x="20" y="36"/>
                    <a:pt x="24" y="43"/>
                    <a:pt x="29" y="48"/>
                  </a:cubicBezTo>
                  <a:cubicBezTo>
                    <a:pt x="12" y="56"/>
                    <a:pt x="0" y="73"/>
                    <a:pt x="0" y="92"/>
                  </a:cubicBezTo>
                  <a:cubicBezTo>
                    <a:pt x="0" y="119"/>
                    <a:pt x="0" y="119"/>
                    <a:pt x="0" y="119"/>
                  </a:cubicBezTo>
                  <a:cubicBezTo>
                    <a:pt x="96" y="119"/>
                    <a:pt x="96" y="119"/>
                    <a:pt x="96" y="119"/>
                  </a:cubicBezTo>
                  <a:cubicBezTo>
                    <a:pt x="96" y="92"/>
                    <a:pt x="96" y="92"/>
                    <a:pt x="96" y="92"/>
                  </a:cubicBezTo>
                  <a:cubicBezTo>
                    <a:pt x="96" y="73"/>
                    <a:pt x="84" y="56"/>
                    <a:pt x="67" y="48"/>
                  </a:cubicBezTo>
                  <a:moveTo>
                    <a:pt x="27" y="28"/>
                  </a:moveTo>
                  <a:cubicBezTo>
                    <a:pt x="27" y="17"/>
                    <a:pt x="37" y="8"/>
                    <a:pt x="48" y="8"/>
                  </a:cubicBezTo>
                  <a:cubicBezTo>
                    <a:pt x="59" y="8"/>
                    <a:pt x="69" y="17"/>
                    <a:pt x="69" y="28"/>
                  </a:cubicBezTo>
                  <a:cubicBezTo>
                    <a:pt x="69" y="36"/>
                    <a:pt x="65" y="42"/>
                    <a:pt x="59" y="46"/>
                  </a:cubicBezTo>
                  <a:cubicBezTo>
                    <a:pt x="56" y="48"/>
                    <a:pt x="52" y="49"/>
                    <a:pt x="48" y="49"/>
                  </a:cubicBezTo>
                  <a:cubicBezTo>
                    <a:pt x="44" y="49"/>
                    <a:pt x="40" y="48"/>
                    <a:pt x="37" y="46"/>
                  </a:cubicBezTo>
                  <a:cubicBezTo>
                    <a:pt x="31" y="42"/>
                    <a:pt x="27" y="36"/>
                    <a:pt x="27" y="28"/>
                  </a:cubicBezTo>
                  <a:moveTo>
                    <a:pt x="83" y="107"/>
                  </a:moveTo>
                  <a:cubicBezTo>
                    <a:pt x="13" y="107"/>
                    <a:pt x="13" y="107"/>
                    <a:pt x="13" y="107"/>
                  </a:cubicBezTo>
                  <a:cubicBezTo>
                    <a:pt x="13" y="92"/>
                    <a:pt x="13" y="92"/>
                    <a:pt x="13" y="92"/>
                  </a:cubicBezTo>
                  <a:cubicBezTo>
                    <a:pt x="13" y="73"/>
                    <a:pt x="29" y="57"/>
                    <a:pt x="48" y="57"/>
                  </a:cubicBezTo>
                  <a:cubicBezTo>
                    <a:pt x="68" y="57"/>
                    <a:pt x="83" y="73"/>
                    <a:pt x="83" y="92"/>
                  </a:cubicBezTo>
                  <a:lnTo>
                    <a:pt x="83" y="1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87" name="Freeform 28"/>
            <p:cNvSpPr>
              <a:spLocks/>
            </p:cNvSpPr>
            <p:nvPr/>
          </p:nvSpPr>
          <p:spPr bwMode="auto">
            <a:xfrm>
              <a:off x="4749800" y="6988176"/>
              <a:ext cx="139700" cy="195263"/>
            </a:xfrm>
            <a:custGeom>
              <a:avLst/>
              <a:gdLst>
                <a:gd name="T0" fmla="*/ 22 w 44"/>
                <a:gd name="T1" fmla="*/ 62 h 62"/>
                <a:gd name="T2" fmla="*/ 19 w 44"/>
                <a:gd name="T3" fmla="*/ 58 h 62"/>
                <a:gd name="T4" fmla="*/ 19 w 44"/>
                <a:gd name="T5" fmla="*/ 37 h 62"/>
                <a:gd name="T6" fmla="*/ 22 w 44"/>
                <a:gd name="T7" fmla="*/ 37 h 62"/>
                <a:gd name="T8" fmla="*/ 37 w 44"/>
                <a:gd name="T9" fmla="*/ 22 h 62"/>
                <a:gd name="T10" fmla="*/ 22 w 44"/>
                <a:gd name="T11" fmla="*/ 7 h 62"/>
                <a:gd name="T12" fmla="*/ 8 w 44"/>
                <a:gd name="T13" fmla="*/ 22 h 62"/>
                <a:gd name="T14" fmla="*/ 4 w 44"/>
                <a:gd name="T15" fmla="*/ 26 h 62"/>
                <a:gd name="T16" fmla="*/ 0 w 44"/>
                <a:gd name="T17" fmla="*/ 22 h 62"/>
                <a:gd name="T18" fmla="*/ 22 w 44"/>
                <a:gd name="T19" fmla="*/ 0 h 62"/>
                <a:gd name="T20" fmla="*/ 44 w 44"/>
                <a:gd name="T21" fmla="*/ 22 h 62"/>
                <a:gd name="T22" fmla="*/ 26 w 44"/>
                <a:gd name="T23" fmla="*/ 44 h 62"/>
                <a:gd name="T24" fmla="*/ 26 w 44"/>
                <a:gd name="T25" fmla="*/ 58 h 62"/>
                <a:gd name="T26" fmla="*/ 22 w 44"/>
                <a:gd name="T2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 h="62">
                  <a:moveTo>
                    <a:pt x="22" y="62"/>
                  </a:moveTo>
                  <a:cubicBezTo>
                    <a:pt x="20" y="62"/>
                    <a:pt x="19" y="60"/>
                    <a:pt x="19" y="58"/>
                  </a:cubicBezTo>
                  <a:cubicBezTo>
                    <a:pt x="19" y="37"/>
                    <a:pt x="19" y="37"/>
                    <a:pt x="19" y="37"/>
                  </a:cubicBezTo>
                  <a:cubicBezTo>
                    <a:pt x="22" y="37"/>
                    <a:pt x="22" y="37"/>
                    <a:pt x="22" y="37"/>
                  </a:cubicBezTo>
                  <a:cubicBezTo>
                    <a:pt x="31" y="37"/>
                    <a:pt x="37" y="30"/>
                    <a:pt x="37" y="22"/>
                  </a:cubicBezTo>
                  <a:cubicBezTo>
                    <a:pt x="37" y="14"/>
                    <a:pt x="31" y="7"/>
                    <a:pt x="22" y="7"/>
                  </a:cubicBezTo>
                  <a:cubicBezTo>
                    <a:pt x="14" y="7"/>
                    <a:pt x="8" y="14"/>
                    <a:pt x="8" y="22"/>
                  </a:cubicBezTo>
                  <a:cubicBezTo>
                    <a:pt x="8" y="24"/>
                    <a:pt x="6" y="26"/>
                    <a:pt x="4" y="26"/>
                  </a:cubicBezTo>
                  <a:cubicBezTo>
                    <a:pt x="2" y="26"/>
                    <a:pt x="0" y="24"/>
                    <a:pt x="0" y="22"/>
                  </a:cubicBezTo>
                  <a:cubicBezTo>
                    <a:pt x="0" y="10"/>
                    <a:pt x="10" y="0"/>
                    <a:pt x="22" y="0"/>
                  </a:cubicBezTo>
                  <a:cubicBezTo>
                    <a:pt x="34" y="0"/>
                    <a:pt x="44" y="10"/>
                    <a:pt x="44" y="22"/>
                  </a:cubicBezTo>
                  <a:cubicBezTo>
                    <a:pt x="44" y="33"/>
                    <a:pt x="36" y="42"/>
                    <a:pt x="26" y="44"/>
                  </a:cubicBezTo>
                  <a:cubicBezTo>
                    <a:pt x="26" y="58"/>
                    <a:pt x="26" y="58"/>
                    <a:pt x="26" y="58"/>
                  </a:cubicBezTo>
                  <a:cubicBezTo>
                    <a:pt x="26" y="60"/>
                    <a:pt x="24" y="62"/>
                    <a:pt x="22" y="6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88" name="Oval 29"/>
            <p:cNvSpPr>
              <a:spLocks noChangeArrowheads="1"/>
            </p:cNvSpPr>
            <p:nvPr/>
          </p:nvSpPr>
          <p:spPr bwMode="auto">
            <a:xfrm>
              <a:off x="4803775" y="7196138"/>
              <a:ext cx="34925" cy="333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grpSp>
      <p:grpSp>
        <p:nvGrpSpPr>
          <p:cNvPr id="20" name="组合 88"/>
          <p:cNvGrpSpPr/>
          <p:nvPr/>
        </p:nvGrpSpPr>
        <p:grpSpPr>
          <a:xfrm>
            <a:off x="4901022" y="2646388"/>
            <a:ext cx="481078" cy="629832"/>
            <a:chOff x="2951163" y="2495550"/>
            <a:chExt cx="1208088" cy="1581150"/>
          </a:xfrm>
          <a:solidFill>
            <a:schemeClr val="accent1">
              <a:lumMod val="75000"/>
            </a:schemeClr>
          </a:solidFill>
        </p:grpSpPr>
        <p:sp>
          <p:nvSpPr>
            <p:cNvPr id="90" name="Freeform 29"/>
            <p:cNvSpPr>
              <a:spLocks/>
            </p:cNvSpPr>
            <p:nvPr/>
          </p:nvSpPr>
          <p:spPr bwMode="auto">
            <a:xfrm>
              <a:off x="2978150" y="2911475"/>
              <a:ext cx="230188" cy="306388"/>
            </a:xfrm>
            <a:custGeom>
              <a:avLst/>
              <a:gdLst>
                <a:gd name="T0" fmla="*/ 69 w 79"/>
                <a:gd name="T1" fmla="*/ 40 h 105"/>
                <a:gd name="T2" fmla="*/ 70 w 79"/>
                <a:gd name="T3" fmla="*/ 3 h 105"/>
                <a:gd name="T4" fmla="*/ 52 w 79"/>
                <a:gd name="T5" fmla="*/ 0 h 105"/>
                <a:gd name="T6" fmla="*/ 0 w 79"/>
                <a:gd name="T7" fmla="*/ 52 h 105"/>
                <a:gd name="T8" fmla="*/ 52 w 79"/>
                <a:gd name="T9" fmla="*/ 105 h 105"/>
                <a:gd name="T10" fmla="*/ 79 w 79"/>
                <a:gd name="T11" fmla="*/ 97 h 105"/>
                <a:gd name="T12" fmla="*/ 69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69" y="40"/>
                  </a:moveTo>
                  <a:cubicBezTo>
                    <a:pt x="69" y="25"/>
                    <a:pt x="62" y="15"/>
                    <a:pt x="70" y="3"/>
                  </a:cubicBezTo>
                  <a:cubicBezTo>
                    <a:pt x="65" y="1"/>
                    <a:pt x="59" y="0"/>
                    <a:pt x="52" y="0"/>
                  </a:cubicBezTo>
                  <a:cubicBezTo>
                    <a:pt x="23" y="0"/>
                    <a:pt x="0" y="24"/>
                    <a:pt x="0" y="52"/>
                  </a:cubicBezTo>
                  <a:cubicBezTo>
                    <a:pt x="0" y="81"/>
                    <a:pt x="23" y="105"/>
                    <a:pt x="52" y="105"/>
                  </a:cubicBezTo>
                  <a:cubicBezTo>
                    <a:pt x="62" y="105"/>
                    <a:pt x="71" y="102"/>
                    <a:pt x="79" y="97"/>
                  </a:cubicBezTo>
                  <a:cubicBezTo>
                    <a:pt x="75" y="84"/>
                    <a:pt x="69" y="60"/>
                    <a:pt x="6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91" name="Freeform 30"/>
            <p:cNvSpPr>
              <a:spLocks/>
            </p:cNvSpPr>
            <p:nvPr/>
          </p:nvSpPr>
          <p:spPr bwMode="auto">
            <a:xfrm>
              <a:off x="3900488" y="2911475"/>
              <a:ext cx="228600" cy="306388"/>
            </a:xfrm>
            <a:custGeom>
              <a:avLst/>
              <a:gdLst>
                <a:gd name="T0" fmla="*/ 10 w 79"/>
                <a:gd name="T1" fmla="*/ 40 h 105"/>
                <a:gd name="T2" fmla="*/ 9 w 79"/>
                <a:gd name="T3" fmla="*/ 3 h 105"/>
                <a:gd name="T4" fmla="*/ 27 w 79"/>
                <a:gd name="T5" fmla="*/ 0 h 105"/>
                <a:gd name="T6" fmla="*/ 79 w 79"/>
                <a:gd name="T7" fmla="*/ 52 h 105"/>
                <a:gd name="T8" fmla="*/ 27 w 79"/>
                <a:gd name="T9" fmla="*/ 105 h 105"/>
                <a:gd name="T10" fmla="*/ 0 w 79"/>
                <a:gd name="T11" fmla="*/ 97 h 105"/>
                <a:gd name="T12" fmla="*/ 10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10" y="40"/>
                  </a:moveTo>
                  <a:cubicBezTo>
                    <a:pt x="10" y="25"/>
                    <a:pt x="17" y="15"/>
                    <a:pt x="9" y="3"/>
                  </a:cubicBezTo>
                  <a:cubicBezTo>
                    <a:pt x="15" y="1"/>
                    <a:pt x="21" y="0"/>
                    <a:pt x="27" y="0"/>
                  </a:cubicBezTo>
                  <a:cubicBezTo>
                    <a:pt x="56" y="0"/>
                    <a:pt x="79" y="24"/>
                    <a:pt x="79" y="52"/>
                  </a:cubicBezTo>
                  <a:cubicBezTo>
                    <a:pt x="79" y="81"/>
                    <a:pt x="56" y="105"/>
                    <a:pt x="27" y="105"/>
                  </a:cubicBezTo>
                  <a:cubicBezTo>
                    <a:pt x="17" y="105"/>
                    <a:pt x="8" y="102"/>
                    <a:pt x="0" y="97"/>
                  </a:cubicBezTo>
                  <a:cubicBezTo>
                    <a:pt x="4" y="84"/>
                    <a:pt x="10" y="60"/>
                    <a:pt x="10"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92" name="Freeform 31"/>
            <p:cNvSpPr>
              <a:spLocks/>
            </p:cNvSpPr>
            <p:nvPr/>
          </p:nvSpPr>
          <p:spPr bwMode="auto">
            <a:xfrm>
              <a:off x="3481388" y="3570288"/>
              <a:ext cx="147638" cy="328613"/>
            </a:xfrm>
            <a:custGeom>
              <a:avLst/>
              <a:gdLst>
                <a:gd name="T0" fmla="*/ 25 w 93"/>
                <a:gd name="T1" fmla="*/ 0 h 207"/>
                <a:gd name="T2" fmla="*/ 0 w 93"/>
                <a:gd name="T3" fmla="*/ 145 h 207"/>
                <a:gd name="T4" fmla="*/ 47 w 93"/>
                <a:gd name="T5" fmla="*/ 207 h 207"/>
                <a:gd name="T6" fmla="*/ 93 w 93"/>
                <a:gd name="T7" fmla="*/ 143 h 207"/>
                <a:gd name="T8" fmla="*/ 68 w 93"/>
                <a:gd name="T9" fmla="*/ 0 h 207"/>
                <a:gd name="T10" fmla="*/ 25 w 93"/>
                <a:gd name="T11" fmla="*/ 0 h 207"/>
              </a:gdLst>
              <a:ahLst/>
              <a:cxnLst>
                <a:cxn ang="0">
                  <a:pos x="T0" y="T1"/>
                </a:cxn>
                <a:cxn ang="0">
                  <a:pos x="T2" y="T3"/>
                </a:cxn>
                <a:cxn ang="0">
                  <a:pos x="T4" y="T5"/>
                </a:cxn>
                <a:cxn ang="0">
                  <a:pos x="T6" y="T7"/>
                </a:cxn>
                <a:cxn ang="0">
                  <a:pos x="T8" y="T9"/>
                </a:cxn>
                <a:cxn ang="0">
                  <a:pos x="T10" y="T11"/>
                </a:cxn>
              </a:cxnLst>
              <a:rect l="0" t="0" r="r" b="b"/>
              <a:pathLst>
                <a:path w="93" h="207">
                  <a:moveTo>
                    <a:pt x="25" y="0"/>
                  </a:moveTo>
                  <a:lnTo>
                    <a:pt x="0" y="145"/>
                  </a:lnTo>
                  <a:lnTo>
                    <a:pt x="47" y="207"/>
                  </a:lnTo>
                  <a:lnTo>
                    <a:pt x="93" y="143"/>
                  </a:lnTo>
                  <a:lnTo>
                    <a:pt x="68" y="0"/>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93" name="Freeform 32"/>
            <p:cNvSpPr>
              <a:spLocks/>
            </p:cNvSpPr>
            <p:nvPr/>
          </p:nvSpPr>
          <p:spPr bwMode="auto">
            <a:xfrm>
              <a:off x="3471863" y="3433763"/>
              <a:ext cx="166688" cy="115888"/>
            </a:xfrm>
            <a:custGeom>
              <a:avLst/>
              <a:gdLst>
                <a:gd name="T0" fmla="*/ 21 w 57"/>
                <a:gd name="T1" fmla="*/ 7 h 40"/>
                <a:gd name="T2" fmla="*/ 0 w 57"/>
                <a:gd name="T3" fmla="*/ 5 h 40"/>
                <a:gd name="T4" fmla="*/ 0 w 57"/>
                <a:gd name="T5" fmla="*/ 14 h 40"/>
                <a:gd name="T6" fmla="*/ 1 w 57"/>
                <a:gd name="T7" fmla="*/ 13 h 40"/>
                <a:gd name="T8" fmla="*/ 18 w 57"/>
                <a:gd name="T9" fmla="*/ 40 h 40"/>
                <a:gd name="T10" fmla="*/ 40 w 57"/>
                <a:gd name="T11" fmla="*/ 40 h 40"/>
                <a:gd name="T12" fmla="*/ 56 w 57"/>
                <a:gd name="T13" fmla="*/ 15 h 40"/>
                <a:gd name="T14" fmla="*/ 57 w 57"/>
                <a:gd name="T15" fmla="*/ 0 h 40"/>
                <a:gd name="T16" fmla="*/ 21 w 57"/>
                <a:gd name="T17" fmla="*/ 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0">
                  <a:moveTo>
                    <a:pt x="21" y="7"/>
                  </a:moveTo>
                  <a:cubicBezTo>
                    <a:pt x="14" y="7"/>
                    <a:pt x="7" y="7"/>
                    <a:pt x="0" y="5"/>
                  </a:cubicBezTo>
                  <a:cubicBezTo>
                    <a:pt x="0" y="8"/>
                    <a:pt x="0" y="11"/>
                    <a:pt x="0" y="14"/>
                  </a:cubicBezTo>
                  <a:cubicBezTo>
                    <a:pt x="0" y="13"/>
                    <a:pt x="1" y="13"/>
                    <a:pt x="1" y="13"/>
                  </a:cubicBezTo>
                  <a:cubicBezTo>
                    <a:pt x="18" y="40"/>
                    <a:pt x="18" y="40"/>
                    <a:pt x="18" y="40"/>
                  </a:cubicBezTo>
                  <a:cubicBezTo>
                    <a:pt x="40" y="40"/>
                    <a:pt x="40" y="40"/>
                    <a:pt x="40" y="40"/>
                  </a:cubicBezTo>
                  <a:cubicBezTo>
                    <a:pt x="56" y="15"/>
                    <a:pt x="56" y="15"/>
                    <a:pt x="56" y="15"/>
                  </a:cubicBezTo>
                  <a:cubicBezTo>
                    <a:pt x="56" y="10"/>
                    <a:pt x="56" y="5"/>
                    <a:pt x="57" y="0"/>
                  </a:cubicBezTo>
                  <a:cubicBezTo>
                    <a:pt x="46" y="5"/>
                    <a:pt x="34" y="7"/>
                    <a:pt x="2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94" name="Freeform 33"/>
            <p:cNvSpPr>
              <a:spLocks noEditPoints="1"/>
            </p:cNvSpPr>
            <p:nvPr/>
          </p:nvSpPr>
          <p:spPr bwMode="auto">
            <a:xfrm>
              <a:off x="3140075" y="2582863"/>
              <a:ext cx="827088" cy="827088"/>
            </a:xfrm>
            <a:custGeom>
              <a:avLst/>
              <a:gdLst>
                <a:gd name="T0" fmla="*/ 0 w 284"/>
                <a:gd name="T1" fmla="*/ 142 h 284"/>
                <a:gd name="T2" fmla="*/ 142 w 284"/>
                <a:gd name="T3" fmla="*/ 0 h 284"/>
                <a:gd name="T4" fmla="*/ 142 w 284"/>
                <a:gd name="T5" fmla="*/ 0 h 284"/>
                <a:gd name="T6" fmla="*/ 284 w 284"/>
                <a:gd name="T7" fmla="*/ 142 h 284"/>
                <a:gd name="T8" fmla="*/ 284 w 284"/>
                <a:gd name="T9" fmla="*/ 142 h 284"/>
                <a:gd name="T10" fmla="*/ 142 w 284"/>
                <a:gd name="T11" fmla="*/ 284 h 284"/>
                <a:gd name="T12" fmla="*/ 142 w 284"/>
                <a:gd name="T13" fmla="*/ 284 h 284"/>
                <a:gd name="T14" fmla="*/ 0 w 284"/>
                <a:gd name="T15" fmla="*/ 142 h 284"/>
                <a:gd name="T16" fmla="*/ 25 w 284"/>
                <a:gd name="T17" fmla="*/ 142 h 284"/>
                <a:gd name="T18" fmla="*/ 142 w 284"/>
                <a:gd name="T19" fmla="*/ 260 h 284"/>
                <a:gd name="T20" fmla="*/ 142 w 284"/>
                <a:gd name="T21" fmla="*/ 260 h 284"/>
                <a:gd name="T22" fmla="*/ 260 w 284"/>
                <a:gd name="T23" fmla="*/ 142 h 284"/>
                <a:gd name="T24" fmla="*/ 260 w 284"/>
                <a:gd name="T25" fmla="*/ 142 h 284"/>
                <a:gd name="T26" fmla="*/ 142 w 284"/>
                <a:gd name="T27" fmla="*/ 24 h 284"/>
                <a:gd name="T28" fmla="*/ 142 w 284"/>
                <a:gd name="T29" fmla="*/ 24 h 284"/>
                <a:gd name="T30" fmla="*/ 25 w 284"/>
                <a:gd name="T31" fmla="*/ 142 h 284"/>
                <a:gd name="T32" fmla="*/ 25 w 284"/>
                <a:gd name="T33" fmla="*/ 14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4" h="284">
                  <a:moveTo>
                    <a:pt x="0" y="142"/>
                  </a:moveTo>
                  <a:cubicBezTo>
                    <a:pt x="0" y="63"/>
                    <a:pt x="64" y="0"/>
                    <a:pt x="142" y="0"/>
                  </a:cubicBezTo>
                  <a:cubicBezTo>
                    <a:pt x="142" y="0"/>
                    <a:pt x="142" y="0"/>
                    <a:pt x="142" y="0"/>
                  </a:cubicBezTo>
                  <a:cubicBezTo>
                    <a:pt x="221" y="0"/>
                    <a:pt x="284" y="63"/>
                    <a:pt x="284" y="142"/>
                  </a:cubicBezTo>
                  <a:cubicBezTo>
                    <a:pt x="284" y="142"/>
                    <a:pt x="284" y="142"/>
                    <a:pt x="284" y="142"/>
                  </a:cubicBezTo>
                  <a:cubicBezTo>
                    <a:pt x="284" y="220"/>
                    <a:pt x="221" y="284"/>
                    <a:pt x="142" y="284"/>
                  </a:cubicBezTo>
                  <a:cubicBezTo>
                    <a:pt x="142" y="284"/>
                    <a:pt x="142" y="284"/>
                    <a:pt x="142" y="284"/>
                  </a:cubicBezTo>
                  <a:cubicBezTo>
                    <a:pt x="64" y="284"/>
                    <a:pt x="0" y="220"/>
                    <a:pt x="0" y="142"/>
                  </a:cubicBezTo>
                  <a:close/>
                  <a:moveTo>
                    <a:pt x="25" y="142"/>
                  </a:moveTo>
                  <a:cubicBezTo>
                    <a:pt x="25" y="207"/>
                    <a:pt x="77" y="259"/>
                    <a:pt x="142" y="260"/>
                  </a:cubicBezTo>
                  <a:cubicBezTo>
                    <a:pt x="142" y="260"/>
                    <a:pt x="142" y="260"/>
                    <a:pt x="142" y="260"/>
                  </a:cubicBezTo>
                  <a:cubicBezTo>
                    <a:pt x="207" y="259"/>
                    <a:pt x="260" y="207"/>
                    <a:pt x="260" y="142"/>
                  </a:cubicBezTo>
                  <a:cubicBezTo>
                    <a:pt x="260" y="142"/>
                    <a:pt x="260" y="142"/>
                    <a:pt x="260" y="142"/>
                  </a:cubicBezTo>
                  <a:cubicBezTo>
                    <a:pt x="260" y="77"/>
                    <a:pt x="207" y="24"/>
                    <a:pt x="142" y="24"/>
                  </a:cubicBezTo>
                  <a:cubicBezTo>
                    <a:pt x="142" y="24"/>
                    <a:pt x="142" y="24"/>
                    <a:pt x="142" y="24"/>
                  </a:cubicBezTo>
                  <a:cubicBezTo>
                    <a:pt x="77" y="24"/>
                    <a:pt x="25" y="77"/>
                    <a:pt x="25" y="142"/>
                  </a:cubicBezTo>
                  <a:cubicBezTo>
                    <a:pt x="25" y="142"/>
                    <a:pt x="25" y="142"/>
                    <a:pt x="25"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95" name="Freeform 34"/>
            <p:cNvSpPr>
              <a:spLocks/>
            </p:cNvSpPr>
            <p:nvPr/>
          </p:nvSpPr>
          <p:spPr bwMode="auto">
            <a:xfrm>
              <a:off x="3068638" y="2495550"/>
              <a:ext cx="971550" cy="454025"/>
            </a:xfrm>
            <a:custGeom>
              <a:avLst/>
              <a:gdLst>
                <a:gd name="T0" fmla="*/ 0 w 334"/>
                <a:gd name="T1" fmla="*/ 155 h 156"/>
                <a:gd name="T2" fmla="*/ 167 w 334"/>
                <a:gd name="T3" fmla="*/ 0 h 156"/>
                <a:gd name="T4" fmla="*/ 167 w 334"/>
                <a:gd name="T5" fmla="*/ 0 h 156"/>
                <a:gd name="T6" fmla="*/ 334 w 334"/>
                <a:gd name="T7" fmla="*/ 155 h 156"/>
                <a:gd name="T8" fmla="*/ 334 w 334"/>
                <a:gd name="T9" fmla="*/ 155 h 156"/>
                <a:gd name="T10" fmla="*/ 322 w 334"/>
                <a:gd name="T11" fmla="*/ 155 h 156"/>
                <a:gd name="T12" fmla="*/ 167 w 334"/>
                <a:gd name="T13" fmla="*/ 12 h 156"/>
                <a:gd name="T14" fmla="*/ 167 w 334"/>
                <a:gd name="T15" fmla="*/ 12 h 156"/>
                <a:gd name="T16" fmla="*/ 12 w 334"/>
                <a:gd name="T17" fmla="*/ 156 h 156"/>
                <a:gd name="T18" fmla="*/ 12 w 334"/>
                <a:gd name="T19" fmla="*/ 156 h 156"/>
                <a:gd name="T20" fmla="*/ 0 w 334"/>
                <a:gd name="T21" fmla="*/ 15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156">
                  <a:moveTo>
                    <a:pt x="0" y="155"/>
                  </a:moveTo>
                  <a:cubicBezTo>
                    <a:pt x="7" y="68"/>
                    <a:pt x="79" y="0"/>
                    <a:pt x="167" y="0"/>
                  </a:cubicBezTo>
                  <a:cubicBezTo>
                    <a:pt x="167" y="0"/>
                    <a:pt x="167" y="0"/>
                    <a:pt x="167" y="0"/>
                  </a:cubicBezTo>
                  <a:cubicBezTo>
                    <a:pt x="255" y="0"/>
                    <a:pt x="328" y="68"/>
                    <a:pt x="334" y="155"/>
                  </a:cubicBezTo>
                  <a:cubicBezTo>
                    <a:pt x="334" y="155"/>
                    <a:pt x="334" y="155"/>
                    <a:pt x="334" y="155"/>
                  </a:cubicBezTo>
                  <a:cubicBezTo>
                    <a:pt x="322" y="155"/>
                    <a:pt x="322" y="155"/>
                    <a:pt x="322" y="155"/>
                  </a:cubicBezTo>
                  <a:cubicBezTo>
                    <a:pt x="316" y="75"/>
                    <a:pt x="249" y="12"/>
                    <a:pt x="167" y="12"/>
                  </a:cubicBezTo>
                  <a:cubicBezTo>
                    <a:pt x="167" y="12"/>
                    <a:pt x="167" y="12"/>
                    <a:pt x="167" y="12"/>
                  </a:cubicBezTo>
                  <a:cubicBezTo>
                    <a:pt x="85" y="12"/>
                    <a:pt x="18" y="75"/>
                    <a:pt x="12" y="156"/>
                  </a:cubicBezTo>
                  <a:cubicBezTo>
                    <a:pt x="12" y="156"/>
                    <a:pt x="12" y="156"/>
                    <a:pt x="12" y="156"/>
                  </a:cubicBezTo>
                  <a:cubicBezTo>
                    <a:pt x="0" y="155"/>
                    <a:pt x="0" y="155"/>
                    <a:pt x="0"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96" name="Freeform 35"/>
            <p:cNvSpPr>
              <a:spLocks/>
            </p:cNvSpPr>
            <p:nvPr/>
          </p:nvSpPr>
          <p:spPr bwMode="auto">
            <a:xfrm>
              <a:off x="2951163" y="3378200"/>
              <a:ext cx="1208088" cy="698500"/>
            </a:xfrm>
            <a:custGeom>
              <a:avLst/>
              <a:gdLst>
                <a:gd name="T0" fmla="*/ 382 w 415"/>
                <a:gd name="T1" fmla="*/ 223 h 240"/>
                <a:gd name="T2" fmla="*/ 326 w 415"/>
                <a:gd name="T3" fmla="*/ 80 h 240"/>
                <a:gd name="T4" fmla="*/ 326 w 415"/>
                <a:gd name="T5" fmla="*/ 80 h 240"/>
                <a:gd name="T6" fmla="*/ 207 w 415"/>
                <a:gd name="T7" fmla="*/ 33 h 240"/>
                <a:gd name="T8" fmla="*/ 207 w 415"/>
                <a:gd name="T9" fmla="*/ 33 h 240"/>
                <a:gd name="T10" fmla="*/ 161 w 415"/>
                <a:gd name="T11" fmla="*/ 39 h 240"/>
                <a:gd name="T12" fmla="*/ 161 w 415"/>
                <a:gd name="T13" fmla="*/ 39 h 240"/>
                <a:gd name="T14" fmla="*/ 60 w 415"/>
                <a:gd name="T15" fmla="*/ 114 h 240"/>
                <a:gd name="T16" fmla="*/ 60 w 415"/>
                <a:gd name="T17" fmla="*/ 114 h 240"/>
                <a:gd name="T18" fmla="*/ 33 w 415"/>
                <a:gd name="T19" fmla="*/ 223 h 240"/>
                <a:gd name="T20" fmla="*/ 33 w 415"/>
                <a:gd name="T21" fmla="*/ 223 h 240"/>
                <a:gd name="T22" fmla="*/ 16 w 415"/>
                <a:gd name="T23" fmla="*/ 240 h 240"/>
                <a:gd name="T24" fmla="*/ 16 w 415"/>
                <a:gd name="T25" fmla="*/ 240 h 240"/>
                <a:gd name="T26" fmla="*/ 0 w 415"/>
                <a:gd name="T27" fmla="*/ 223 h 240"/>
                <a:gd name="T28" fmla="*/ 0 w 415"/>
                <a:gd name="T29" fmla="*/ 223 h 240"/>
                <a:gd name="T30" fmla="*/ 32 w 415"/>
                <a:gd name="T31" fmla="*/ 97 h 240"/>
                <a:gd name="T32" fmla="*/ 32 w 415"/>
                <a:gd name="T33" fmla="*/ 97 h 240"/>
                <a:gd name="T34" fmla="*/ 152 w 415"/>
                <a:gd name="T35" fmla="*/ 8 h 240"/>
                <a:gd name="T36" fmla="*/ 152 w 415"/>
                <a:gd name="T37" fmla="*/ 8 h 240"/>
                <a:gd name="T38" fmla="*/ 207 w 415"/>
                <a:gd name="T39" fmla="*/ 0 h 240"/>
                <a:gd name="T40" fmla="*/ 207 w 415"/>
                <a:gd name="T41" fmla="*/ 0 h 240"/>
                <a:gd name="T42" fmla="*/ 349 w 415"/>
                <a:gd name="T43" fmla="*/ 56 h 240"/>
                <a:gd name="T44" fmla="*/ 349 w 415"/>
                <a:gd name="T45" fmla="*/ 56 h 240"/>
                <a:gd name="T46" fmla="*/ 414 w 415"/>
                <a:gd name="T47" fmla="*/ 223 h 240"/>
                <a:gd name="T48" fmla="*/ 414 w 415"/>
                <a:gd name="T49" fmla="*/ 223 h 240"/>
                <a:gd name="T50" fmla="*/ 398 w 415"/>
                <a:gd name="T51" fmla="*/ 240 h 240"/>
                <a:gd name="T52" fmla="*/ 398 w 415"/>
                <a:gd name="T53" fmla="*/ 240 h 240"/>
                <a:gd name="T54" fmla="*/ 382 w 415"/>
                <a:gd name="T55" fmla="*/ 223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5" h="240">
                  <a:moveTo>
                    <a:pt x="382" y="223"/>
                  </a:moveTo>
                  <a:cubicBezTo>
                    <a:pt x="382" y="167"/>
                    <a:pt x="367" y="118"/>
                    <a:pt x="326" y="80"/>
                  </a:cubicBezTo>
                  <a:cubicBezTo>
                    <a:pt x="326" y="80"/>
                    <a:pt x="326" y="80"/>
                    <a:pt x="326" y="80"/>
                  </a:cubicBezTo>
                  <a:cubicBezTo>
                    <a:pt x="294" y="49"/>
                    <a:pt x="250" y="33"/>
                    <a:pt x="207" y="33"/>
                  </a:cubicBezTo>
                  <a:cubicBezTo>
                    <a:pt x="207" y="33"/>
                    <a:pt x="207" y="33"/>
                    <a:pt x="207" y="33"/>
                  </a:cubicBezTo>
                  <a:cubicBezTo>
                    <a:pt x="191" y="33"/>
                    <a:pt x="176" y="35"/>
                    <a:pt x="161" y="39"/>
                  </a:cubicBezTo>
                  <a:cubicBezTo>
                    <a:pt x="161" y="39"/>
                    <a:pt x="161" y="39"/>
                    <a:pt x="161" y="39"/>
                  </a:cubicBezTo>
                  <a:cubicBezTo>
                    <a:pt x="119" y="51"/>
                    <a:pt x="83" y="78"/>
                    <a:pt x="60" y="114"/>
                  </a:cubicBezTo>
                  <a:cubicBezTo>
                    <a:pt x="60" y="114"/>
                    <a:pt x="60" y="114"/>
                    <a:pt x="60" y="114"/>
                  </a:cubicBezTo>
                  <a:cubicBezTo>
                    <a:pt x="39" y="147"/>
                    <a:pt x="33" y="183"/>
                    <a:pt x="33" y="223"/>
                  </a:cubicBezTo>
                  <a:cubicBezTo>
                    <a:pt x="33" y="223"/>
                    <a:pt x="33" y="223"/>
                    <a:pt x="33" y="223"/>
                  </a:cubicBezTo>
                  <a:cubicBezTo>
                    <a:pt x="33" y="232"/>
                    <a:pt x="25" y="240"/>
                    <a:pt x="16" y="240"/>
                  </a:cubicBezTo>
                  <a:cubicBezTo>
                    <a:pt x="16" y="240"/>
                    <a:pt x="16" y="240"/>
                    <a:pt x="16" y="240"/>
                  </a:cubicBezTo>
                  <a:cubicBezTo>
                    <a:pt x="7" y="240"/>
                    <a:pt x="0" y="232"/>
                    <a:pt x="0" y="223"/>
                  </a:cubicBezTo>
                  <a:cubicBezTo>
                    <a:pt x="0" y="223"/>
                    <a:pt x="0" y="223"/>
                    <a:pt x="0" y="223"/>
                  </a:cubicBezTo>
                  <a:cubicBezTo>
                    <a:pt x="0" y="180"/>
                    <a:pt x="7" y="136"/>
                    <a:pt x="32" y="97"/>
                  </a:cubicBezTo>
                  <a:cubicBezTo>
                    <a:pt x="32" y="97"/>
                    <a:pt x="32" y="97"/>
                    <a:pt x="32" y="97"/>
                  </a:cubicBezTo>
                  <a:cubicBezTo>
                    <a:pt x="59" y="53"/>
                    <a:pt x="102" y="21"/>
                    <a:pt x="152" y="8"/>
                  </a:cubicBezTo>
                  <a:cubicBezTo>
                    <a:pt x="152" y="8"/>
                    <a:pt x="152" y="8"/>
                    <a:pt x="152" y="8"/>
                  </a:cubicBezTo>
                  <a:cubicBezTo>
                    <a:pt x="170" y="3"/>
                    <a:pt x="188" y="0"/>
                    <a:pt x="207" y="0"/>
                  </a:cubicBezTo>
                  <a:cubicBezTo>
                    <a:pt x="207" y="0"/>
                    <a:pt x="207" y="0"/>
                    <a:pt x="207" y="0"/>
                  </a:cubicBezTo>
                  <a:cubicBezTo>
                    <a:pt x="259" y="0"/>
                    <a:pt x="310" y="20"/>
                    <a:pt x="349" y="56"/>
                  </a:cubicBezTo>
                  <a:cubicBezTo>
                    <a:pt x="349" y="56"/>
                    <a:pt x="349" y="56"/>
                    <a:pt x="349" y="56"/>
                  </a:cubicBezTo>
                  <a:cubicBezTo>
                    <a:pt x="397" y="101"/>
                    <a:pt x="415" y="161"/>
                    <a:pt x="414" y="223"/>
                  </a:cubicBezTo>
                  <a:cubicBezTo>
                    <a:pt x="414" y="223"/>
                    <a:pt x="414" y="223"/>
                    <a:pt x="414" y="223"/>
                  </a:cubicBezTo>
                  <a:cubicBezTo>
                    <a:pt x="414" y="232"/>
                    <a:pt x="407" y="240"/>
                    <a:pt x="398" y="240"/>
                  </a:cubicBezTo>
                  <a:cubicBezTo>
                    <a:pt x="398" y="240"/>
                    <a:pt x="398" y="240"/>
                    <a:pt x="398" y="240"/>
                  </a:cubicBezTo>
                  <a:cubicBezTo>
                    <a:pt x="389" y="240"/>
                    <a:pt x="382" y="232"/>
                    <a:pt x="382" y="2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97" name="Freeform 36"/>
            <p:cNvSpPr>
              <a:spLocks/>
            </p:cNvSpPr>
            <p:nvPr/>
          </p:nvSpPr>
          <p:spPr bwMode="auto">
            <a:xfrm>
              <a:off x="3446463" y="3189288"/>
              <a:ext cx="165100" cy="88900"/>
            </a:xfrm>
            <a:custGeom>
              <a:avLst/>
              <a:gdLst>
                <a:gd name="T0" fmla="*/ 57 w 57"/>
                <a:gd name="T1" fmla="*/ 15 h 31"/>
                <a:gd name="T2" fmla="*/ 41 w 57"/>
                <a:gd name="T3" fmla="*/ 31 h 31"/>
                <a:gd name="T4" fmla="*/ 16 w 57"/>
                <a:gd name="T5" fmla="*/ 31 h 31"/>
                <a:gd name="T6" fmla="*/ 0 w 57"/>
                <a:gd name="T7" fmla="*/ 15 h 31"/>
                <a:gd name="T8" fmla="*/ 0 w 57"/>
                <a:gd name="T9" fmla="*/ 15 h 31"/>
                <a:gd name="T10" fmla="*/ 16 w 57"/>
                <a:gd name="T11" fmla="*/ 0 h 31"/>
                <a:gd name="T12" fmla="*/ 41 w 57"/>
                <a:gd name="T13" fmla="*/ 0 h 31"/>
                <a:gd name="T14" fmla="*/ 57 w 57"/>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31">
                  <a:moveTo>
                    <a:pt x="57" y="15"/>
                  </a:moveTo>
                  <a:cubicBezTo>
                    <a:pt x="57" y="24"/>
                    <a:pt x="50" y="31"/>
                    <a:pt x="41" y="31"/>
                  </a:cubicBezTo>
                  <a:cubicBezTo>
                    <a:pt x="16" y="31"/>
                    <a:pt x="16" y="31"/>
                    <a:pt x="16" y="31"/>
                  </a:cubicBezTo>
                  <a:cubicBezTo>
                    <a:pt x="7" y="31"/>
                    <a:pt x="0" y="24"/>
                    <a:pt x="0" y="15"/>
                  </a:cubicBezTo>
                  <a:cubicBezTo>
                    <a:pt x="0" y="15"/>
                    <a:pt x="0" y="15"/>
                    <a:pt x="0" y="15"/>
                  </a:cubicBezTo>
                  <a:cubicBezTo>
                    <a:pt x="0" y="7"/>
                    <a:pt x="7" y="0"/>
                    <a:pt x="16" y="0"/>
                  </a:cubicBezTo>
                  <a:cubicBezTo>
                    <a:pt x="41" y="0"/>
                    <a:pt x="41" y="0"/>
                    <a:pt x="41" y="0"/>
                  </a:cubicBezTo>
                  <a:cubicBezTo>
                    <a:pt x="50" y="0"/>
                    <a:pt x="57" y="7"/>
                    <a:pt x="5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sp>
          <p:nvSpPr>
            <p:cNvPr id="98" name="Freeform 37"/>
            <p:cNvSpPr>
              <a:spLocks/>
            </p:cNvSpPr>
            <p:nvPr/>
          </p:nvSpPr>
          <p:spPr bwMode="auto">
            <a:xfrm>
              <a:off x="3117850" y="3168650"/>
              <a:ext cx="349250" cy="92075"/>
            </a:xfrm>
            <a:custGeom>
              <a:avLst/>
              <a:gdLst>
                <a:gd name="T0" fmla="*/ 34 w 120"/>
                <a:gd name="T1" fmla="*/ 32 h 32"/>
                <a:gd name="T2" fmla="*/ 0 w 120"/>
                <a:gd name="T3" fmla="*/ 2 h 32"/>
                <a:gd name="T4" fmla="*/ 0 w 120"/>
                <a:gd name="T5" fmla="*/ 2 h 32"/>
                <a:gd name="T6" fmla="*/ 12 w 120"/>
                <a:gd name="T7" fmla="*/ 0 h 32"/>
                <a:gd name="T8" fmla="*/ 34 w 120"/>
                <a:gd name="T9" fmla="*/ 20 h 32"/>
                <a:gd name="T10" fmla="*/ 34 w 120"/>
                <a:gd name="T11" fmla="*/ 20 h 32"/>
                <a:gd name="T12" fmla="*/ 120 w 120"/>
                <a:gd name="T13" fmla="*/ 20 h 32"/>
                <a:gd name="T14" fmla="*/ 120 w 120"/>
                <a:gd name="T15" fmla="*/ 20 h 32"/>
                <a:gd name="T16" fmla="*/ 120 w 120"/>
                <a:gd name="T17" fmla="*/ 32 h 32"/>
                <a:gd name="T18" fmla="*/ 34 w 120"/>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32">
                  <a:moveTo>
                    <a:pt x="34" y="32"/>
                  </a:moveTo>
                  <a:cubicBezTo>
                    <a:pt x="16" y="32"/>
                    <a:pt x="2" y="19"/>
                    <a:pt x="0" y="2"/>
                  </a:cubicBezTo>
                  <a:cubicBezTo>
                    <a:pt x="0" y="2"/>
                    <a:pt x="0" y="2"/>
                    <a:pt x="0" y="2"/>
                  </a:cubicBezTo>
                  <a:cubicBezTo>
                    <a:pt x="12" y="0"/>
                    <a:pt x="12" y="0"/>
                    <a:pt x="12" y="0"/>
                  </a:cubicBezTo>
                  <a:cubicBezTo>
                    <a:pt x="13" y="11"/>
                    <a:pt x="22" y="20"/>
                    <a:pt x="34" y="20"/>
                  </a:cubicBezTo>
                  <a:cubicBezTo>
                    <a:pt x="34" y="20"/>
                    <a:pt x="34" y="20"/>
                    <a:pt x="34" y="20"/>
                  </a:cubicBezTo>
                  <a:cubicBezTo>
                    <a:pt x="120" y="20"/>
                    <a:pt x="120" y="20"/>
                    <a:pt x="120" y="20"/>
                  </a:cubicBezTo>
                  <a:cubicBezTo>
                    <a:pt x="120" y="20"/>
                    <a:pt x="120" y="20"/>
                    <a:pt x="120" y="20"/>
                  </a:cubicBezTo>
                  <a:cubicBezTo>
                    <a:pt x="120" y="32"/>
                    <a:pt x="120" y="32"/>
                    <a:pt x="120" y="32"/>
                  </a:cubicBezTo>
                  <a:cubicBezTo>
                    <a:pt x="34" y="32"/>
                    <a:pt x="34" y="32"/>
                    <a:pt x="3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zh-CN" altLang="en-US" sz="2399"/>
            </a:p>
          </p:txBody>
        </p:sp>
      </p:grpSp>
      <p:sp>
        <p:nvSpPr>
          <p:cNvPr id="60" name="文本框 59">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1741069840"/>
      </p:ext>
    </p:extLst>
  </p:cSld>
  <p:clrMapOvr>
    <a:masterClrMapping/>
  </p:clrMapOvr>
  <p:transition spd="slow" advClick="0"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1"/>
                                        </p:tgtEl>
                                        <p:attrNameLst>
                                          <p:attrName>style.visibility</p:attrName>
                                        </p:attrNameLst>
                                      </p:cBhvr>
                                      <p:to>
                                        <p:strVal val="visible"/>
                                      </p:to>
                                    </p:set>
                                    <p:animEffect transition="in" filter="fade">
                                      <p:cBhvr>
                                        <p:cTn id="11" dur="500"/>
                                        <p:tgtEl>
                                          <p:spTgt spid="81"/>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500"/>
                                        <p:tgtEl>
                                          <p:spTgt spid="5"/>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down)">
                                      <p:cBhvr>
                                        <p:cTn id="26" dur="500"/>
                                        <p:tgtEl>
                                          <p:spTgt spid="6"/>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ipe(down)">
                                      <p:cBhvr>
                                        <p:cTn id="29" dur="500"/>
                                        <p:tgtEl>
                                          <p:spTgt spid="9"/>
                                        </p:tgtEl>
                                      </p:cBhvr>
                                    </p:animEffect>
                                  </p:childTnLst>
                                </p:cTn>
                              </p:par>
                            </p:childTnLst>
                          </p:cTn>
                        </p:par>
                        <p:par>
                          <p:cTn id="30" fill="hold">
                            <p:stCondLst>
                              <p:cond delay="2500"/>
                            </p:stCondLst>
                            <p:childTnLst>
                              <p:par>
                                <p:cTn id="31" presetID="22" presetClass="entr" presetSubtype="1"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up)">
                                      <p:cBhvr>
                                        <p:cTn id="33" dur="500"/>
                                        <p:tgtEl>
                                          <p:spTgt spid="2"/>
                                        </p:tgtEl>
                                      </p:cBhvr>
                                    </p:animEffect>
                                  </p:childTnLst>
                                </p:cTn>
                              </p:par>
                            </p:childTnLst>
                          </p:cTn>
                        </p:par>
                        <p:par>
                          <p:cTn id="34" fill="hold">
                            <p:stCondLst>
                              <p:cond delay="3000"/>
                            </p:stCondLst>
                            <p:childTnLst>
                              <p:par>
                                <p:cTn id="35" presetID="22" presetClass="entr" presetSubtype="1" fill="hold" nodeType="after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wipe(up)">
                                      <p:cBhvr>
                                        <p:cTn id="37" dur="500"/>
                                        <p:tgtEl>
                                          <p:spTgt spid="4"/>
                                        </p:tgtEl>
                                      </p:cBhvr>
                                    </p:animEffect>
                                  </p:childTnLst>
                                </p:cTn>
                              </p:par>
                            </p:childTnLst>
                          </p:cTn>
                        </p:par>
                        <p:par>
                          <p:cTn id="38" fill="hold">
                            <p:stCondLst>
                              <p:cond delay="3500"/>
                            </p:stCondLst>
                            <p:childTnLst>
                              <p:par>
                                <p:cTn id="39" presetID="10" presetClass="entr" presetSubtype="0" fill="hold" nodeType="after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par>
                                <p:cTn id="42" presetID="10" presetClass="entr" presetSubtype="0" fill="hold" nodeType="with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par>
                                <p:cTn id="45" presetID="10" presetClass="entr" presetSubtype="0" fill="hold"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par>
                          <p:cTn id="48" fill="hold">
                            <p:stCondLst>
                              <p:cond delay="4000"/>
                            </p:stCondLst>
                            <p:childTnLst>
                              <p:par>
                                <p:cTn id="49" presetID="22" presetClass="entr" presetSubtype="1" fill="hold" nodeType="after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wipe(up)">
                                      <p:cBhvr>
                                        <p:cTn id="51" dur="500"/>
                                        <p:tgtEl>
                                          <p:spTgt spid="15"/>
                                        </p:tgtEl>
                                      </p:cBhvr>
                                    </p:animEffect>
                                  </p:childTnLst>
                                </p:cTn>
                              </p:par>
                            </p:childTnLst>
                          </p:cTn>
                        </p:par>
                        <p:par>
                          <p:cTn id="52" fill="hold">
                            <p:stCondLst>
                              <p:cond delay="4500"/>
                            </p:stCondLst>
                            <p:childTnLst>
                              <p:par>
                                <p:cTn id="53" presetID="22" presetClass="entr" presetSubtype="1" fill="hold"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wipe(up)">
                                      <p:cBhvr>
                                        <p:cTn id="55" dur="500"/>
                                        <p:tgtEl>
                                          <p:spTgt spid="13"/>
                                        </p:tgtEl>
                                      </p:cBhvr>
                                    </p:animEffect>
                                  </p:childTnLst>
                                </p:cTn>
                              </p:par>
                            </p:childTnLst>
                          </p:cTn>
                        </p:par>
                        <p:par>
                          <p:cTn id="56" fill="hold">
                            <p:stCondLst>
                              <p:cond delay="5000"/>
                            </p:stCondLst>
                            <p:childTnLst>
                              <p:par>
                                <p:cTn id="57" presetID="22" presetClass="entr" presetSubtype="1" fill="hold" nodeType="after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wipe(up)">
                                      <p:cBhvr>
                                        <p:cTn id="5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8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74713" y="1943101"/>
            <a:ext cx="5132387" cy="1704974"/>
            <a:chOff x="874713" y="1943101"/>
            <a:chExt cx="5132387" cy="1704974"/>
          </a:xfrm>
        </p:grpSpPr>
        <p:grpSp>
          <p:nvGrpSpPr>
            <p:cNvPr id="3" name="组合 2"/>
            <p:cNvGrpSpPr/>
            <p:nvPr/>
          </p:nvGrpSpPr>
          <p:grpSpPr>
            <a:xfrm>
              <a:off x="874713" y="1943101"/>
              <a:ext cx="5132387" cy="1704974"/>
              <a:chOff x="874713" y="1752601"/>
              <a:chExt cx="5132387" cy="1704974"/>
            </a:xfrm>
          </p:grpSpPr>
          <p:sp>
            <p:nvSpPr>
              <p:cNvPr id="4" name="矩形 3"/>
              <p:cNvSpPr/>
              <p:nvPr/>
            </p:nvSpPr>
            <p:spPr>
              <a:xfrm>
                <a:off x="874713" y="1752601"/>
                <a:ext cx="5132387" cy="1704974"/>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sp>
            <p:nvSpPr>
              <p:cNvPr id="42" name="椭圆 8"/>
              <p:cNvSpPr/>
              <p:nvPr/>
            </p:nvSpPr>
            <p:spPr>
              <a:xfrm>
                <a:off x="5200650" y="1991396"/>
                <a:ext cx="586015" cy="514075"/>
              </a:xfrm>
              <a:custGeom>
                <a:avLst/>
                <a:gdLst>
                  <a:gd name="connsiteX0" fmla="*/ 352921 w 607646"/>
                  <a:gd name="connsiteY0" fmla="*/ 457945 h 533051"/>
                  <a:gd name="connsiteX1" fmla="*/ 342979 w 607646"/>
                  <a:gd name="connsiteY1" fmla="*/ 462170 h 533051"/>
                  <a:gd name="connsiteX2" fmla="*/ 338854 w 607646"/>
                  <a:gd name="connsiteY2" fmla="*/ 472100 h 533051"/>
                  <a:gd name="connsiteX3" fmla="*/ 342979 w 607646"/>
                  <a:gd name="connsiteY3" fmla="*/ 482029 h 533051"/>
                  <a:gd name="connsiteX4" fmla="*/ 352921 w 607646"/>
                  <a:gd name="connsiteY4" fmla="*/ 486149 h 533051"/>
                  <a:gd name="connsiteX5" fmla="*/ 362863 w 607646"/>
                  <a:gd name="connsiteY5" fmla="*/ 482029 h 533051"/>
                  <a:gd name="connsiteX6" fmla="*/ 366987 w 607646"/>
                  <a:gd name="connsiteY6" fmla="*/ 472100 h 533051"/>
                  <a:gd name="connsiteX7" fmla="*/ 362863 w 607646"/>
                  <a:gd name="connsiteY7" fmla="*/ 462170 h 533051"/>
                  <a:gd name="connsiteX8" fmla="*/ 352921 w 607646"/>
                  <a:gd name="connsiteY8" fmla="*/ 457945 h 533051"/>
                  <a:gd name="connsiteX9" fmla="*/ 438485 w 607646"/>
                  <a:gd name="connsiteY9" fmla="*/ 375972 h 533051"/>
                  <a:gd name="connsiteX10" fmla="*/ 431081 w 607646"/>
                  <a:gd name="connsiteY10" fmla="*/ 379141 h 533051"/>
                  <a:gd name="connsiteX11" fmla="*/ 372699 w 607646"/>
                  <a:gd name="connsiteY11" fmla="*/ 437346 h 533051"/>
                  <a:gd name="connsiteX12" fmla="*/ 369632 w 607646"/>
                  <a:gd name="connsiteY12" fmla="*/ 444846 h 533051"/>
                  <a:gd name="connsiteX13" fmla="*/ 372699 w 607646"/>
                  <a:gd name="connsiteY13" fmla="*/ 452346 h 533051"/>
                  <a:gd name="connsiteX14" fmla="*/ 380208 w 607646"/>
                  <a:gd name="connsiteY14" fmla="*/ 455409 h 533051"/>
                  <a:gd name="connsiteX15" fmla="*/ 387612 w 607646"/>
                  <a:gd name="connsiteY15" fmla="*/ 452346 h 533051"/>
                  <a:gd name="connsiteX16" fmla="*/ 445994 w 607646"/>
                  <a:gd name="connsiteY16" fmla="*/ 394035 h 533051"/>
                  <a:gd name="connsiteX17" fmla="*/ 449062 w 607646"/>
                  <a:gd name="connsiteY17" fmla="*/ 386535 h 533051"/>
                  <a:gd name="connsiteX18" fmla="*/ 445994 w 607646"/>
                  <a:gd name="connsiteY18" fmla="*/ 379141 h 533051"/>
                  <a:gd name="connsiteX19" fmla="*/ 438485 w 607646"/>
                  <a:gd name="connsiteY19" fmla="*/ 375972 h 533051"/>
                  <a:gd name="connsiteX20" fmla="*/ 534943 w 607646"/>
                  <a:gd name="connsiteY20" fmla="*/ 217624 h 533051"/>
                  <a:gd name="connsiteX21" fmla="*/ 553981 w 607646"/>
                  <a:gd name="connsiteY21" fmla="*/ 225547 h 533051"/>
                  <a:gd name="connsiteX22" fmla="*/ 554404 w 607646"/>
                  <a:gd name="connsiteY22" fmla="*/ 225969 h 533051"/>
                  <a:gd name="connsiteX23" fmla="*/ 556520 w 607646"/>
                  <a:gd name="connsiteY23" fmla="*/ 230934 h 533051"/>
                  <a:gd name="connsiteX24" fmla="*/ 554510 w 607646"/>
                  <a:gd name="connsiteY24" fmla="*/ 235899 h 533051"/>
                  <a:gd name="connsiteX25" fmla="*/ 524050 w 607646"/>
                  <a:gd name="connsiteY25" fmla="*/ 266322 h 533051"/>
                  <a:gd name="connsiteX26" fmla="*/ 516752 w 607646"/>
                  <a:gd name="connsiteY26" fmla="*/ 283752 h 533051"/>
                  <a:gd name="connsiteX27" fmla="*/ 524050 w 607646"/>
                  <a:gd name="connsiteY27" fmla="*/ 301182 h 533051"/>
                  <a:gd name="connsiteX28" fmla="*/ 541501 w 607646"/>
                  <a:gd name="connsiteY28" fmla="*/ 308365 h 533051"/>
                  <a:gd name="connsiteX29" fmla="*/ 558952 w 607646"/>
                  <a:gd name="connsiteY29" fmla="*/ 301182 h 533051"/>
                  <a:gd name="connsiteX30" fmla="*/ 589413 w 607646"/>
                  <a:gd name="connsiteY30" fmla="*/ 270759 h 533051"/>
                  <a:gd name="connsiteX31" fmla="*/ 594384 w 607646"/>
                  <a:gd name="connsiteY31" fmla="*/ 268752 h 533051"/>
                  <a:gd name="connsiteX32" fmla="*/ 599355 w 607646"/>
                  <a:gd name="connsiteY32" fmla="*/ 270759 h 533051"/>
                  <a:gd name="connsiteX33" fmla="*/ 599778 w 607646"/>
                  <a:gd name="connsiteY33" fmla="*/ 271181 h 533051"/>
                  <a:gd name="connsiteX34" fmla="*/ 606758 w 607646"/>
                  <a:gd name="connsiteY34" fmla="*/ 297168 h 533051"/>
                  <a:gd name="connsiteX35" fmla="*/ 590047 w 607646"/>
                  <a:gd name="connsiteY35" fmla="*/ 359704 h 533051"/>
                  <a:gd name="connsiteX36" fmla="*/ 571010 w 607646"/>
                  <a:gd name="connsiteY36" fmla="*/ 378612 h 533051"/>
                  <a:gd name="connsiteX37" fmla="*/ 570798 w 607646"/>
                  <a:gd name="connsiteY37" fmla="*/ 378718 h 533051"/>
                  <a:gd name="connsiteX38" fmla="*/ 501627 w 607646"/>
                  <a:gd name="connsiteY38" fmla="*/ 395303 h 533051"/>
                  <a:gd name="connsiteX39" fmla="*/ 377987 w 607646"/>
                  <a:gd name="connsiteY39" fmla="*/ 518790 h 533051"/>
                  <a:gd name="connsiteX40" fmla="*/ 343507 w 607646"/>
                  <a:gd name="connsiteY40" fmla="*/ 533051 h 533051"/>
                  <a:gd name="connsiteX41" fmla="*/ 309028 w 607646"/>
                  <a:gd name="connsiteY41" fmla="*/ 518790 h 533051"/>
                  <a:gd name="connsiteX42" fmla="*/ 306066 w 607646"/>
                  <a:gd name="connsiteY42" fmla="*/ 515833 h 533051"/>
                  <a:gd name="connsiteX43" fmla="*/ 291788 w 607646"/>
                  <a:gd name="connsiteY43" fmla="*/ 481501 h 533051"/>
                  <a:gd name="connsiteX44" fmla="*/ 306066 w 607646"/>
                  <a:gd name="connsiteY44" fmla="*/ 447064 h 533051"/>
                  <a:gd name="connsiteX45" fmla="*/ 429707 w 607646"/>
                  <a:gd name="connsiteY45" fmla="*/ 323576 h 533051"/>
                  <a:gd name="connsiteX46" fmla="*/ 446418 w 607646"/>
                  <a:gd name="connsiteY46" fmla="*/ 254491 h 533051"/>
                  <a:gd name="connsiteX47" fmla="*/ 446418 w 607646"/>
                  <a:gd name="connsiteY47" fmla="*/ 254280 h 533051"/>
                  <a:gd name="connsiteX48" fmla="*/ 465455 w 607646"/>
                  <a:gd name="connsiteY48" fmla="*/ 235265 h 533051"/>
                  <a:gd name="connsiteX49" fmla="*/ 527963 w 607646"/>
                  <a:gd name="connsiteY49" fmla="*/ 218575 h 533051"/>
                  <a:gd name="connsiteX50" fmla="*/ 534943 w 607646"/>
                  <a:gd name="connsiteY50" fmla="*/ 217624 h 533051"/>
                  <a:gd name="connsiteX51" fmla="*/ 253873 w 607646"/>
                  <a:gd name="connsiteY51" fmla="*/ 140927 h 533051"/>
                  <a:gd name="connsiteX52" fmla="*/ 141005 w 607646"/>
                  <a:gd name="connsiteY52" fmla="*/ 253542 h 533051"/>
                  <a:gd name="connsiteX53" fmla="*/ 253873 w 607646"/>
                  <a:gd name="connsiteY53" fmla="*/ 366262 h 533051"/>
                  <a:gd name="connsiteX54" fmla="*/ 366741 w 607646"/>
                  <a:gd name="connsiteY54" fmla="*/ 253542 h 533051"/>
                  <a:gd name="connsiteX55" fmla="*/ 253873 w 607646"/>
                  <a:gd name="connsiteY55" fmla="*/ 140927 h 533051"/>
                  <a:gd name="connsiteX56" fmla="*/ 232929 w 607646"/>
                  <a:gd name="connsiteY56" fmla="*/ 0 h 533051"/>
                  <a:gd name="connsiteX57" fmla="*/ 274818 w 607646"/>
                  <a:gd name="connsiteY57" fmla="*/ 0 h 533051"/>
                  <a:gd name="connsiteX58" fmla="*/ 316918 w 607646"/>
                  <a:gd name="connsiteY58" fmla="*/ 42045 h 533051"/>
                  <a:gd name="connsiteX59" fmla="*/ 316918 w 607646"/>
                  <a:gd name="connsiteY59" fmla="*/ 55885 h 533051"/>
                  <a:gd name="connsiteX60" fmla="*/ 349287 w 607646"/>
                  <a:gd name="connsiteY60" fmla="*/ 69301 h 533051"/>
                  <a:gd name="connsiteX61" fmla="*/ 359125 w 607646"/>
                  <a:gd name="connsiteY61" fmla="*/ 59476 h 533051"/>
                  <a:gd name="connsiteX62" fmla="*/ 388849 w 607646"/>
                  <a:gd name="connsiteY62" fmla="*/ 47222 h 533051"/>
                  <a:gd name="connsiteX63" fmla="*/ 418574 w 607646"/>
                  <a:gd name="connsiteY63" fmla="*/ 59476 h 533051"/>
                  <a:gd name="connsiteX64" fmla="*/ 448192 w 607646"/>
                  <a:gd name="connsiteY64" fmla="*/ 89162 h 533051"/>
                  <a:gd name="connsiteX65" fmla="*/ 448192 w 607646"/>
                  <a:gd name="connsiteY65" fmla="*/ 148533 h 533051"/>
                  <a:gd name="connsiteX66" fmla="*/ 438460 w 607646"/>
                  <a:gd name="connsiteY66" fmla="*/ 158252 h 533051"/>
                  <a:gd name="connsiteX67" fmla="*/ 451789 w 607646"/>
                  <a:gd name="connsiteY67" fmla="*/ 190684 h 533051"/>
                  <a:gd name="connsiteX68" fmla="*/ 465752 w 607646"/>
                  <a:gd name="connsiteY68" fmla="*/ 190684 h 533051"/>
                  <a:gd name="connsiteX69" fmla="*/ 497909 w 607646"/>
                  <a:gd name="connsiteY69" fmla="*/ 205685 h 533051"/>
                  <a:gd name="connsiteX70" fmla="*/ 450837 w 607646"/>
                  <a:gd name="connsiteY70" fmla="*/ 218257 h 533051"/>
                  <a:gd name="connsiteX71" fmla="*/ 419420 w 607646"/>
                  <a:gd name="connsiteY71" fmla="*/ 249739 h 533051"/>
                  <a:gd name="connsiteX72" fmla="*/ 419208 w 607646"/>
                  <a:gd name="connsiteY72" fmla="*/ 250372 h 533051"/>
                  <a:gd name="connsiteX73" fmla="*/ 403764 w 607646"/>
                  <a:gd name="connsiteY73" fmla="*/ 314603 h 533051"/>
                  <a:gd name="connsiteX74" fmla="*/ 283598 w 607646"/>
                  <a:gd name="connsiteY74" fmla="*/ 434613 h 533051"/>
                  <a:gd name="connsiteX75" fmla="*/ 264134 w 607646"/>
                  <a:gd name="connsiteY75" fmla="*/ 481518 h 533051"/>
                  <a:gd name="connsiteX76" fmla="*/ 269317 w 607646"/>
                  <a:gd name="connsiteY76" fmla="*/ 507083 h 533051"/>
                  <a:gd name="connsiteX77" fmla="*/ 232929 w 607646"/>
                  <a:gd name="connsiteY77" fmla="*/ 507083 h 533051"/>
                  <a:gd name="connsiteX78" fmla="*/ 190828 w 607646"/>
                  <a:gd name="connsiteY78" fmla="*/ 465143 h 533051"/>
                  <a:gd name="connsiteX79" fmla="*/ 190828 w 607646"/>
                  <a:gd name="connsiteY79" fmla="*/ 451304 h 533051"/>
                  <a:gd name="connsiteX80" fmla="*/ 158459 w 607646"/>
                  <a:gd name="connsiteY80" fmla="*/ 437888 h 533051"/>
                  <a:gd name="connsiteX81" fmla="*/ 148622 w 607646"/>
                  <a:gd name="connsiteY81" fmla="*/ 447712 h 533051"/>
                  <a:gd name="connsiteX82" fmla="*/ 118897 w 607646"/>
                  <a:gd name="connsiteY82" fmla="*/ 459967 h 533051"/>
                  <a:gd name="connsiteX83" fmla="*/ 89173 w 607646"/>
                  <a:gd name="connsiteY83" fmla="*/ 447712 h 533051"/>
                  <a:gd name="connsiteX84" fmla="*/ 59554 w 607646"/>
                  <a:gd name="connsiteY84" fmla="*/ 418027 h 533051"/>
                  <a:gd name="connsiteX85" fmla="*/ 59554 w 607646"/>
                  <a:gd name="connsiteY85" fmla="*/ 358656 h 533051"/>
                  <a:gd name="connsiteX86" fmla="*/ 69286 w 607646"/>
                  <a:gd name="connsiteY86" fmla="*/ 348831 h 533051"/>
                  <a:gd name="connsiteX87" fmla="*/ 55958 w 607646"/>
                  <a:gd name="connsiteY87" fmla="*/ 316505 h 533051"/>
                  <a:gd name="connsiteX88" fmla="*/ 41995 w 607646"/>
                  <a:gd name="connsiteY88" fmla="*/ 316505 h 533051"/>
                  <a:gd name="connsiteX89" fmla="*/ 0 w 607646"/>
                  <a:gd name="connsiteY89" fmla="*/ 274565 h 533051"/>
                  <a:gd name="connsiteX90" fmla="*/ 0 w 607646"/>
                  <a:gd name="connsiteY90" fmla="*/ 232625 h 533051"/>
                  <a:gd name="connsiteX91" fmla="*/ 41995 w 607646"/>
                  <a:gd name="connsiteY91" fmla="*/ 190684 h 533051"/>
                  <a:gd name="connsiteX92" fmla="*/ 55958 w 607646"/>
                  <a:gd name="connsiteY92" fmla="*/ 190684 h 533051"/>
                  <a:gd name="connsiteX93" fmla="*/ 69286 w 607646"/>
                  <a:gd name="connsiteY93" fmla="*/ 158252 h 533051"/>
                  <a:gd name="connsiteX94" fmla="*/ 59554 w 607646"/>
                  <a:gd name="connsiteY94" fmla="*/ 148533 h 533051"/>
                  <a:gd name="connsiteX95" fmla="*/ 59554 w 607646"/>
                  <a:gd name="connsiteY95" fmla="*/ 89162 h 533051"/>
                  <a:gd name="connsiteX96" fmla="*/ 89173 w 607646"/>
                  <a:gd name="connsiteY96" fmla="*/ 59476 h 533051"/>
                  <a:gd name="connsiteX97" fmla="*/ 118897 w 607646"/>
                  <a:gd name="connsiteY97" fmla="*/ 47222 h 533051"/>
                  <a:gd name="connsiteX98" fmla="*/ 148622 w 607646"/>
                  <a:gd name="connsiteY98" fmla="*/ 59476 h 533051"/>
                  <a:gd name="connsiteX99" fmla="*/ 158459 w 607646"/>
                  <a:gd name="connsiteY99" fmla="*/ 69301 h 533051"/>
                  <a:gd name="connsiteX100" fmla="*/ 190828 w 607646"/>
                  <a:gd name="connsiteY100" fmla="*/ 55885 h 533051"/>
                  <a:gd name="connsiteX101" fmla="*/ 190828 w 607646"/>
                  <a:gd name="connsiteY101" fmla="*/ 42045 h 533051"/>
                  <a:gd name="connsiteX102" fmla="*/ 232929 w 607646"/>
                  <a:gd name="connsiteY102" fmla="*/ 0 h 5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7646" h="533051">
                    <a:moveTo>
                      <a:pt x="352921" y="457945"/>
                    </a:moveTo>
                    <a:cubicBezTo>
                      <a:pt x="349113" y="457945"/>
                      <a:pt x="345623" y="459423"/>
                      <a:pt x="342979" y="462170"/>
                    </a:cubicBezTo>
                    <a:cubicBezTo>
                      <a:pt x="340229" y="464811"/>
                      <a:pt x="338854" y="468297"/>
                      <a:pt x="338854" y="472100"/>
                    </a:cubicBezTo>
                    <a:cubicBezTo>
                      <a:pt x="338854" y="475797"/>
                      <a:pt x="340229" y="479389"/>
                      <a:pt x="342979" y="482029"/>
                    </a:cubicBezTo>
                    <a:cubicBezTo>
                      <a:pt x="345623" y="484670"/>
                      <a:pt x="349113" y="486149"/>
                      <a:pt x="352921" y="486149"/>
                    </a:cubicBezTo>
                    <a:cubicBezTo>
                      <a:pt x="356622" y="486149"/>
                      <a:pt x="360218" y="484670"/>
                      <a:pt x="362863" y="482029"/>
                    </a:cubicBezTo>
                    <a:cubicBezTo>
                      <a:pt x="365507" y="479389"/>
                      <a:pt x="366987" y="475797"/>
                      <a:pt x="366987" y="472100"/>
                    </a:cubicBezTo>
                    <a:cubicBezTo>
                      <a:pt x="366987" y="468297"/>
                      <a:pt x="365507" y="464811"/>
                      <a:pt x="362863" y="462170"/>
                    </a:cubicBezTo>
                    <a:cubicBezTo>
                      <a:pt x="360218" y="459423"/>
                      <a:pt x="356622" y="457945"/>
                      <a:pt x="352921" y="457945"/>
                    </a:cubicBezTo>
                    <a:close/>
                    <a:moveTo>
                      <a:pt x="438485" y="375972"/>
                    </a:moveTo>
                    <a:cubicBezTo>
                      <a:pt x="435735" y="375972"/>
                      <a:pt x="432985" y="377134"/>
                      <a:pt x="431081" y="379141"/>
                    </a:cubicBezTo>
                    <a:lnTo>
                      <a:pt x="372699" y="437346"/>
                    </a:lnTo>
                    <a:cubicBezTo>
                      <a:pt x="370689" y="439353"/>
                      <a:pt x="369632" y="441994"/>
                      <a:pt x="369632" y="444846"/>
                    </a:cubicBezTo>
                    <a:cubicBezTo>
                      <a:pt x="369632" y="447698"/>
                      <a:pt x="370689" y="450339"/>
                      <a:pt x="372699" y="452346"/>
                    </a:cubicBezTo>
                    <a:cubicBezTo>
                      <a:pt x="374708" y="454353"/>
                      <a:pt x="377352" y="455409"/>
                      <a:pt x="380208" y="455409"/>
                    </a:cubicBezTo>
                    <a:cubicBezTo>
                      <a:pt x="382958" y="455409"/>
                      <a:pt x="385602" y="454353"/>
                      <a:pt x="387612" y="452346"/>
                    </a:cubicBezTo>
                    <a:lnTo>
                      <a:pt x="445994" y="394035"/>
                    </a:lnTo>
                    <a:cubicBezTo>
                      <a:pt x="448004" y="392028"/>
                      <a:pt x="449062" y="389387"/>
                      <a:pt x="449062" y="386535"/>
                    </a:cubicBezTo>
                    <a:cubicBezTo>
                      <a:pt x="449062" y="383789"/>
                      <a:pt x="448004" y="381148"/>
                      <a:pt x="445994" y="379141"/>
                    </a:cubicBezTo>
                    <a:cubicBezTo>
                      <a:pt x="443985" y="377134"/>
                      <a:pt x="441341" y="375972"/>
                      <a:pt x="438485" y="375972"/>
                    </a:cubicBezTo>
                    <a:close/>
                    <a:moveTo>
                      <a:pt x="534943" y="217624"/>
                    </a:moveTo>
                    <a:cubicBezTo>
                      <a:pt x="542136" y="217624"/>
                      <a:pt x="548905" y="220371"/>
                      <a:pt x="553981" y="225547"/>
                    </a:cubicBezTo>
                    <a:lnTo>
                      <a:pt x="554404" y="225969"/>
                    </a:lnTo>
                    <a:cubicBezTo>
                      <a:pt x="555779" y="227237"/>
                      <a:pt x="556520" y="229033"/>
                      <a:pt x="556520" y="230934"/>
                    </a:cubicBezTo>
                    <a:cubicBezTo>
                      <a:pt x="556520" y="232836"/>
                      <a:pt x="555779" y="234632"/>
                      <a:pt x="554510" y="235899"/>
                    </a:cubicBezTo>
                    <a:lnTo>
                      <a:pt x="524050" y="266322"/>
                    </a:lnTo>
                    <a:cubicBezTo>
                      <a:pt x="519396" y="270970"/>
                      <a:pt x="516752" y="277203"/>
                      <a:pt x="516752" y="283752"/>
                    </a:cubicBezTo>
                    <a:cubicBezTo>
                      <a:pt x="516752" y="290301"/>
                      <a:pt x="519396" y="296534"/>
                      <a:pt x="524050" y="301182"/>
                    </a:cubicBezTo>
                    <a:cubicBezTo>
                      <a:pt x="528703" y="305830"/>
                      <a:pt x="534838" y="308365"/>
                      <a:pt x="541501" y="308365"/>
                    </a:cubicBezTo>
                    <a:cubicBezTo>
                      <a:pt x="548058" y="308365"/>
                      <a:pt x="554299" y="305830"/>
                      <a:pt x="558952" y="301182"/>
                    </a:cubicBezTo>
                    <a:lnTo>
                      <a:pt x="589413" y="270759"/>
                    </a:lnTo>
                    <a:cubicBezTo>
                      <a:pt x="590682" y="269491"/>
                      <a:pt x="592480" y="268752"/>
                      <a:pt x="594384" y="268752"/>
                    </a:cubicBezTo>
                    <a:cubicBezTo>
                      <a:pt x="596288" y="268752"/>
                      <a:pt x="597980" y="269491"/>
                      <a:pt x="599355" y="270759"/>
                    </a:cubicBezTo>
                    <a:lnTo>
                      <a:pt x="599778" y="271181"/>
                    </a:lnTo>
                    <a:cubicBezTo>
                      <a:pt x="606547" y="277942"/>
                      <a:pt x="609191" y="287977"/>
                      <a:pt x="606758" y="297168"/>
                    </a:cubicBezTo>
                    <a:lnTo>
                      <a:pt x="590047" y="359704"/>
                    </a:lnTo>
                    <a:cubicBezTo>
                      <a:pt x="587509" y="368894"/>
                      <a:pt x="580211" y="376183"/>
                      <a:pt x="571010" y="378612"/>
                    </a:cubicBezTo>
                    <a:cubicBezTo>
                      <a:pt x="570904" y="378718"/>
                      <a:pt x="570904" y="378718"/>
                      <a:pt x="570798" y="378718"/>
                    </a:cubicBezTo>
                    <a:lnTo>
                      <a:pt x="501627" y="395303"/>
                    </a:lnTo>
                    <a:lnTo>
                      <a:pt x="377987" y="518790"/>
                    </a:lnTo>
                    <a:cubicBezTo>
                      <a:pt x="368785" y="527981"/>
                      <a:pt x="356517" y="533051"/>
                      <a:pt x="343507" y="533051"/>
                    </a:cubicBezTo>
                    <a:cubicBezTo>
                      <a:pt x="330498" y="533051"/>
                      <a:pt x="318229" y="527981"/>
                      <a:pt x="309028" y="518790"/>
                    </a:cubicBezTo>
                    <a:lnTo>
                      <a:pt x="306066" y="515833"/>
                    </a:lnTo>
                    <a:cubicBezTo>
                      <a:pt x="296865" y="506642"/>
                      <a:pt x="291788" y="494494"/>
                      <a:pt x="291788" y="481501"/>
                    </a:cubicBezTo>
                    <a:cubicBezTo>
                      <a:pt x="291788" y="468402"/>
                      <a:pt x="296865" y="456254"/>
                      <a:pt x="306066" y="447064"/>
                    </a:cubicBezTo>
                    <a:lnTo>
                      <a:pt x="429707" y="323576"/>
                    </a:lnTo>
                    <a:lnTo>
                      <a:pt x="446418" y="254491"/>
                    </a:lnTo>
                    <a:cubicBezTo>
                      <a:pt x="446418" y="254385"/>
                      <a:pt x="446418" y="254385"/>
                      <a:pt x="446418" y="254280"/>
                    </a:cubicBezTo>
                    <a:cubicBezTo>
                      <a:pt x="448956" y="245089"/>
                      <a:pt x="456254" y="237801"/>
                      <a:pt x="465455" y="235265"/>
                    </a:cubicBezTo>
                    <a:lnTo>
                      <a:pt x="527963" y="218575"/>
                    </a:lnTo>
                    <a:cubicBezTo>
                      <a:pt x="530290" y="217941"/>
                      <a:pt x="532617" y="217624"/>
                      <a:pt x="534943" y="217624"/>
                    </a:cubicBezTo>
                    <a:close/>
                    <a:moveTo>
                      <a:pt x="253873" y="140927"/>
                    </a:moveTo>
                    <a:cubicBezTo>
                      <a:pt x="191674" y="140927"/>
                      <a:pt x="141005" y="191424"/>
                      <a:pt x="141005" y="253542"/>
                    </a:cubicBezTo>
                    <a:cubicBezTo>
                      <a:pt x="141005" y="315765"/>
                      <a:pt x="191674" y="366262"/>
                      <a:pt x="253873" y="366262"/>
                    </a:cubicBezTo>
                    <a:cubicBezTo>
                      <a:pt x="316072" y="366262"/>
                      <a:pt x="366741" y="315765"/>
                      <a:pt x="366741" y="253542"/>
                    </a:cubicBezTo>
                    <a:cubicBezTo>
                      <a:pt x="366741" y="191424"/>
                      <a:pt x="316072" y="140927"/>
                      <a:pt x="253873" y="140927"/>
                    </a:cubicBezTo>
                    <a:close/>
                    <a:moveTo>
                      <a:pt x="232929" y="0"/>
                    </a:moveTo>
                    <a:lnTo>
                      <a:pt x="274818" y="0"/>
                    </a:lnTo>
                    <a:cubicBezTo>
                      <a:pt x="298090" y="0"/>
                      <a:pt x="316918" y="18910"/>
                      <a:pt x="316918" y="42045"/>
                    </a:cubicBezTo>
                    <a:lnTo>
                      <a:pt x="316918" y="55885"/>
                    </a:lnTo>
                    <a:cubicBezTo>
                      <a:pt x="328025" y="59371"/>
                      <a:pt x="338921" y="63913"/>
                      <a:pt x="349287" y="69301"/>
                    </a:cubicBezTo>
                    <a:lnTo>
                      <a:pt x="359125" y="59476"/>
                    </a:lnTo>
                    <a:cubicBezTo>
                      <a:pt x="367058" y="51553"/>
                      <a:pt x="377637" y="47222"/>
                      <a:pt x="388849" y="47222"/>
                    </a:cubicBezTo>
                    <a:cubicBezTo>
                      <a:pt x="400062" y="47222"/>
                      <a:pt x="410640" y="51553"/>
                      <a:pt x="418574" y="59476"/>
                    </a:cubicBezTo>
                    <a:lnTo>
                      <a:pt x="448192" y="89162"/>
                    </a:lnTo>
                    <a:cubicBezTo>
                      <a:pt x="464588" y="105536"/>
                      <a:pt x="464588" y="132158"/>
                      <a:pt x="448192" y="148533"/>
                    </a:cubicBezTo>
                    <a:lnTo>
                      <a:pt x="438460" y="158252"/>
                    </a:lnTo>
                    <a:cubicBezTo>
                      <a:pt x="443749" y="168710"/>
                      <a:pt x="448298" y="179486"/>
                      <a:pt x="451789" y="190684"/>
                    </a:cubicBezTo>
                    <a:lnTo>
                      <a:pt x="465752" y="190684"/>
                    </a:lnTo>
                    <a:cubicBezTo>
                      <a:pt x="478657" y="190684"/>
                      <a:pt x="490187" y="196494"/>
                      <a:pt x="497909" y="205685"/>
                    </a:cubicBezTo>
                    <a:lnTo>
                      <a:pt x="450837" y="218257"/>
                    </a:lnTo>
                    <a:cubicBezTo>
                      <a:pt x="435604" y="222377"/>
                      <a:pt x="423440" y="234420"/>
                      <a:pt x="419420" y="249739"/>
                    </a:cubicBezTo>
                    <a:cubicBezTo>
                      <a:pt x="419314" y="249950"/>
                      <a:pt x="419314" y="250161"/>
                      <a:pt x="419208" y="250372"/>
                    </a:cubicBezTo>
                    <a:lnTo>
                      <a:pt x="403764" y="314603"/>
                    </a:lnTo>
                    <a:lnTo>
                      <a:pt x="283598" y="434613"/>
                    </a:lnTo>
                    <a:cubicBezTo>
                      <a:pt x="271010" y="447078"/>
                      <a:pt x="264134" y="463770"/>
                      <a:pt x="264134" y="481518"/>
                    </a:cubicBezTo>
                    <a:cubicBezTo>
                      <a:pt x="264134" y="490392"/>
                      <a:pt x="265932" y="499160"/>
                      <a:pt x="269317" y="507083"/>
                    </a:cubicBezTo>
                    <a:lnTo>
                      <a:pt x="232929" y="507083"/>
                    </a:lnTo>
                    <a:cubicBezTo>
                      <a:pt x="209657" y="507083"/>
                      <a:pt x="190828" y="488279"/>
                      <a:pt x="190828" y="465143"/>
                    </a:cubicBezTo>
                    <a:lnTo>
                      <a:pt x="190828" y="451304"/>
                    </a:lnTo>
                    <a:cubicBezTo>
                      <a:pt x="179721" y="447712"/>
                      <a:pt x="168826" y="443275"/>
                      <a:pt x="158459" y="437888"/>
                    </a:cubicBezTo>
                    <a:lnTo>
                      <a:pt x="148622" y="447712"/>
                    </a:lnTo>
                    <a:cubicBezTo>
                      <a:pt x="140688" y="455635"/>
                      <a:pt x="130110" y="459967"/>
                      <a:pt x="118897" y="459967"/>
                    </a:cubicBezTo>
                    <a:cubicBezTo>
                      <a:pt x="107685" y="459967"/>
                      <a:pt x="97107" y="455635"/>
                      <a:pt x="89173" y="447712"/>
                    </a:cubicBezTo>
                    <a:lnTo>
                      <a:pt x="59554" y="418027"/>
                    </a:lnTo>
                    <a:cubicBezTo>
                      <a:pt x="43158" y="401652"/>
                      <a:pt x="43158" y="375030"/>
                      <a:pt x="59554" y="358656"/>
                    </a:cubicBezTo>
                    <a:lnTo>
                      <a:pt x="69286" y="348831"/>
                    </a:lnTo>
                    <a:cubicBezTo>
                      <a:pt x="63997" y="338478"/>
                      <a:pt x="59449" y="327597"/>
                      <a:pt x="55958" y="316505"/>
                    </a:cubicBezTo>
                    <a:lnTo>
                      <a:pt x="41995" y="316505"/>
                    </a:lnTo>
                    <a:cubicBezTo>
                      <a:pt x="18829" y="316505"/>
                      <a:pt x="0" y="297700"/>
                      <a:pt x="0" y="274565"/>
                    </a:cubicBezTo>
                    <a:lnTo>
                      <a:pt x="0" y="232625"/>
                    </a:lnTo>
                    <a:cubicBezTo>
                      <a:pt x="0" y="209488"/>
                      <a:pt x="18829" y="190684"/>
                      <a:pt x="41995" y="190684"/>
                    </a:cubicBezTo>
                    <a:lnTo>
                      <a:pt x="55958" y="190684"/>
                    </a:lnTo>
                    <a:cubicBezTo>
                      <a:pt x="59449" y="179486"/>
                      <a:pt x="63997" y="168710"/>
                      <a:pt x="69286" y="158252"/>
                    </a:cubicBezTo>
                    <a:lnTo>
                      <a:pt x="59554" y="148533"/>
                    </a:lnTo>
                    <a:cubicBezTo>
                      <a:pt x="43158" y="132158"/>
                      <a:pt x="43158" y="105536"/>
                      <a:pt x="59554" y="89162"/>
                    </a:cubicBezTo>
                    <a:lnTo>
                      <a:pt x="89173" y="59476"/>
                    </a:lnTo>
                    <a:cubicBezTo>
                      <a:pt x="97107" y="51553"/>
                      <a:pt x="107685" y="47222"/>
                      <a:pt x="118897" y="47222"/>
                    </a:cubicBezTo>
                    <a:cubicBezTo>
                      <a:pt x="130110" y="47222"/>
                      <a:pt x="140688" y="51553"/>
                      <a:pt x="148622" y="59476"/>
                    </a:cubicBezTo>
                    <a:lnTo>
                      <a:pt x="158459" y="69301"/>
                    </a:lnTo>
                    <a:cubicBezTo>
                      <a:pt x="168826" y="63913"/>
                      <a:pt x="179721" y="59371"/>
                      <a:pt x="190828" y="55885"/>
                    </a:cubicBezTo>
                    <a:lnTo>
                      <a:pt x="190828" y="42045"/>
                    </a:lnTo>
                    <a:cubicBezTo>
                      <a:pt x="190828" y="18910"/>
                      <a:pt x="209657" y="0"/>
                      <a:pt x="232929"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grpSp>
        <p:grpSp>
          <p:nvGrpSpPr>
            <p:cNvPr id="19" name="组合 18"/>
            <p:cNvGrpSpPr/>
            <p:nvPr/>
          </p:nvGrpSpPr>
          <p:grpSpPr>
            <a:xfrm>
              <a:off x="1259398" y="2277135"/>
              <a:ext cx="3941252" cy="1027435"/>
              <a:chOff x="7483989" y="3314482"/>
              <a:chExt cx="3941252" cy="1027435"/>
            </a:xfrm>
          </p:grpSpPr>
          <p:sp>
            <p:nvSpPr>
              <p:cNvPr id="20" name="矩形 19"/>
              <p:cNvSpPr/>
              <p:nvPr/>
            </p:nvSpPr>
            <p:spPr>
              <a:xfrm>
                <a:off x="7483989" y="3732519"/>
                <a:ext cx="3941252" cy="609398"/>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endParaRPr>
              </a:p>
            </p:txBody>
          </p:sp>
          <p:sp>
            <p:nvSpPr>
              <p:cNvPr id="21" name="矩形 20"/>
              <p:cNvSpPr/>
              <p:nvPr/>
            </p:nvSpPr>
            <p:spPr>
              <a:xfrm>
                <a:off x="7483989" y="3314482"/>
                <a:ext cx="2050552" cy="410882"/>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grpSp>
      </p:grpSp>
      <p:grpSp>
        <p:nvGrpSpPr>
          <p:cNvPr id="10" name="组合 9"/>
          <p:cNvGrpSpPr/>
          <p:nvPr/>
        </p:nvGrpSpPr>
        <p:grpSpPr>
          <a:xfrm>
            <a:off x="874713" y="3922713"/>
            <a:ext cx="5132387" cy="1704974"/>
            <a:chOff x="874713" y="3922713"/>
            <a:chExt cx="5132387" cy="1704974"/>
          </a:xfrm>
        </p:grpSpPr>
        <p:grpSp>
          <p:nvGrpSpPr>
            <p:cNvPr id="43" name="组合 42"/>
            <p:cNvGrpSpPr/>
            <p:nvPr/>
          </p:nvGrpSpPr>
          <p:grpSpPr>
            <a:xfrm>
              <a:off x="874713" y="3922713"/>
              <a:ext cx="5132387" cy="1704974"/>
              <a:chOff x="874713" y="1752601"/>
              <a:chExt cx="5132387" cy="1704974"/>
            </a:xfrm>
          </p:grpSpPr>
          <p:sp>
            <p:nvSpPr>
              <p:cNvPr id="44" name="矩形 43"/>
              <p:cNvSpPr/>
              <p:nvPr/>
            </p:nvSpPr>
            <p:spPr>
              <a:xfrm>
                <a:off x="874713" y="1752601"/>
                <a:ext cx="5132387" cy="1704974"/>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sp>
            <p:nvSpPr>
              <p:cNvPr id="45" name="椭圆 31"/>
              <p:cNvSpPr/>
              <p:nvPr/>
            </p:nvSpPr>
            <p:spPr>
              <a:xfrm>
                <a:off x="5209572" y="1955426"/>
                <a:ext cx="568171" cy="586015"/>
              </a:xfrm>
              <a:custGeom>
                <a:avLst/>
                <a:gdLst>
                  <a:gd name="connsiteX0" fmla="*/ 559267 w 589292"/>
                  <a:gd name="connsiteY0" fmla="*/ 238088 h 607799"/>
                  <a:gd name="connsiteX1" fmla="*/ 575556 w 589292"/>
                  <a:gd name="connsiteY1" fmla="*/ 244486 h 607799"/>
                  <a:gd name="connsiteX2" fmla="*/ 589292 w 589292"/>
                  <a:gd name="connsiteY2" fmla="*/ 264606 h 607799"/>
                  <a:gd name="connsiteX3" fmla="*/ 589292 w 589292"/>
                  <a:gd name="connsiteY3" fmla="*/ 598164 h 607799"/>
                  <a:gd name="connsiteX4" fmla="*/ 576113 w 589292"/>
                  <a:gd name="connsiteY4" fmla="*/ 607112 h 607799"/>
                  <a:gd name="connsiteX5" fmla="*/ 452019 w 589292"/>
                  <a:gd name="connsiteY5" fmla="*/ 558341 h 607799"/>
                  <a:gd name="connsiteX6" fmla="*/ 438282 w 589292"/>
                  <a:gd name="connsiteY6" fmla="*/ 538221 h 607799"/>
                  <a:gd name="connsiteX7" fmla="*/ 438282 w 589292"/>
                  <a:gd name="connsiteY7" fmla="*/ 383843 h 607799"/>
                  <a:gd name="connsiteX8" fmla="*/ 444362 w 589292"/>
                  <a:gd name="connsiteY8" fmla="*/ 381618 h 607799"/>
                  <a:gd name="connsiteX9" fmla="*/ 466080 w 589292"/>
                  <a:gd name="connsiteY9" fmla="*/ 366690 h 607799"/>
                  <a:gd name="connsiteX10" fmla="*/ 537409 w 589292"/>
                  <a:gd name="connsiteY10" fmla="*/ 275269 h 607799"/>
                  <a:gd name="connsiteX11" fmla="*/ 559267 w 589292"/>
                  <a:gd name="connsiteY11" fmla="*/ 238088 h 607799"/>
                  <a:gd name="connsiteX12" fmla="*/ 209859 w 589292"/>
                  <a:gd name="connsiteY12" fmla="*/ 194902 h 607799"/>
                  <a:gd name="connsiteX13" fmla="*/ 260000 w 589292"/>
                  <a:gd name="connsiteY13" fmla="*/ 194902 h 607799"/>
                  <a:gd name="connsiteX14" fmla="*/ 262971 w 589292"/>
                  <a:gd name="connsiteY14" fmla="*/ 202458 h 607799"/>
                  <a:gd name="connsiteX15" fmla="*/ 291525 w 589292"/>
                  <a:gd name="connsiteY15" fmla="*/ 257523 h 607799"/>
                  <a:gd name="connsiteX16" fmla="*/ 371937 w 589292"/>
                  <a:gd name="connsiteY16" fmla="*/ 366032 h 607799"/>
                  <a:gd name="connsiteX17" fmla="*/ 393850 w 589292"/>
                  <a:gd name="connsiteY17" fmla="*/ 381374 h 607799"/>
                  <a:gd name="connsiteX18" fmla="*/ 397425 w 589292"/>
                  <a:gd name="connsiteY18" fmla="*/ 382811 h 607799"/>
                  <a:gd name="connsiteX19" fmla="*/ 397425 w 589292"/>
                  <a:gd name="connsiteY19" fmla="*/ 539294 h 607799"/>
                  <a:gd name="connsiteX20" fmla="*/ 379504 w 589292"/>
                  <a:gd name="connsiteY20" fmla="*/ 557185 h 607799"/>
                  <a:gd name="connsiteX21" fmla="*/ 209859 w 589292"/>
                  <a:gd name="connsiteY21" fmla="*/ 557185 h 607799"/>
                  <a:gd name="connsiteX22" fmla="*/ 191938 w 589292"/>
                  <a:gd name="connsiteY22" fmla="*/ 539294 h 607799"/>
                  <a:gd name="connsiteX23" fmla="*/ 191938 w 589292"/>
                  <a:gd name="connsiteY23" fmla="*/ 212840 h 607799"/>
                  <a:gd name="connsiteX24" fmla="*/ 209859 w 589292"/>
                  <a:gd name="connsiteY24" fmla="*/ 194902 h 607799"/>
                  <a:gd name="connsiteX25" fmla="*/ 13186 w 589292"/>
                  <a:gd name="connsiteY25" fmla="*/ 140695 h 607799"/>
                  <a:gd name="connsiteX26" fmla="*/ 137338 w 589292"/>
                  <a:gd name="connsiteY26" fmla="*/ 189466 h 607799"/>
                  <a:gd name="connsiteX27" fmla="*/ 151081 w 589292"/>
                  <a:gd name="connsiteY27" fmla="*/ 209633 h 607799"/>
                  <a:gd name="connsiteX28" fmla="*/ 151081 w 589292"/>
                  <a:gd name="connsiteY28" fmla="*/ 543612 h 607799"/>
                  <a:gd name="connsiteX29" fmla="*/ 138359 w 589292"/>
                  <a:gd name="connsiteY29" fmla="*/ 552235 h 607799"/>
                  <a:gd name="connsiteX30" fmla="*/ 13743 w 589292"/>
                  <a:gd name="connsiteY30" fmla="*/ 503278 h 607799"/>
                  <a:gd name="connsiteX31" fmla="*/ 0 w 589292"/>
                  <a:gd name="connsiteY31" fmla="*/ 483065 h 607799"/>
                  <a:gd name="connsiteX32" fmla="*/ 0 w 589292"/>
                  <a:gd name="connsiteY32" fmla="*/ 149643 h 607799"/>
                  <a:gd name="connsiteX33" fmla="*/ 13186 w 589292"/>
                  <a:gd name="connsiteY33" fmla="*/ 140695 h 607799"/>
                  <a:gd name="connsiteX34" fmla="*/ 418473 w 589292"/>
                  <a:gd name="connsiteY34" fmla="*/ 52152 h 607799"/>
                  <a:gd name="connsiteX35" fmla="*/ 341047 w 589292"/>
                  <a:gd name="connsiteY35" fmla="*/ 129569 h 607799"/>
                  <a:gd name="connsiteX36" fmla="*/ 376975 w 589292"/>
                  <a:gd name="connsiteY36" fmla="*/ 194887 h 607799"/>
                  <a:gd name="connsiteX37" fmla="*/ 394568 w 589292"/>
                  <a:gd name="connsiteY37" fmla="*/ 203092 h 607799"/>
                  <a:gd name="connsiteX38" fmla="*/ 418473 w 589292"/>
                  <a:gd name="connsiteY38" fmla="*/ 206893 h 607799"/>
                  <a:gd name="connsiteX39" fmla="*/ 438248 w 589292"/>
                  <a:gd name="connsiteY39" fmla="*/ 204344 h 607799"/>
                  <a:gd name="connsiteX40" fmla="*/ 455701 w 589292"/>
                  <a:gd name="connsiteY40" fmla="*/ 197436 h 607799"/>
                  <a:gd name="connsiteX41" fmla="*/ 495946 w 589292"/>
                  <a:gd name="connsiteY41" fmla="*/ 129569 h 607799"/>
                  <a:gd name="connsiteX42" fmla="*/ 418473 w 589292"/>
                  <a:gd name="connsiteY42" fmla="*/ 52152 h 607799"/>
                  <a:gd name="connsiteX43" fmla="*/ 419123 w 589292"/>
                  <a:gd name="connsiteY43" fmla="*/ 0 h 607799"/>
                  <a:gd name="connsiteX44" fmla="*/ 552809 w 589292"/>
                  <a:gd name="connsiteY44" fmla="*/ 133509 h 607799"/>
                  <a:gd name="connsiteX45" fmla="*/ 524540 w 589292"/>
                  <a:gd name="connsiteY45" fmla="*/ 224509 h 607799"/>
                  <a:gd name="connsiteX46" fmla="*/ 505973 w 589292"/>
                  <a:gd name="connsiteY46" fmla="*/ 255708 h 607799"/>
                  <a:gd name="connsiteX47" fmla="*/ 439315 w 589292"/>
                  <a:gd name="connsiteY47" fmla="*/ 341051 h 607799"/>
                  <a:gd name="connsiteX48" fmla="*/ 438248 w 589292"/>
                  <a:gd name="connsiteY48" fmla="*/ 342071 h 607799"/>
                  <a:gd name="connsiteX49" fmla="*/ 419262 w 589292"/>
                  <a:gd name="connsiteY49" fmla="*/ 349581 h 607799"/>
                  <a:gd name="connsiteX50" fmla="*/ 398978 w 589292"/>
                  <a:gd name="connsiteY50" fmla="*/ 340681 h 607799"/>
                  <a:gd name="connsiteX51" fmla="*/ 397492 w 589292"/>
                  <a:gd name="connsiteY51" fmla="*/ 339151 h 607799"/>
                  <a:gd name="connsiteX52" fmla="*/ 323593 w 589292"/>
                  <a:gd name="connsiteY52" fmla="*/ 238880 h 607799"/>
                  <a:gd name="connsiteX53" fmla="*/ 300198 w 589292"/>
                  <a:gd name="connsiteY53" fmla="*/ 195026 h 607799"/>
                  <a:gd name="connsiteX54" fmla="*/ 285437 w 589292"/>
                  <a:gd name="connsiteY54" fmla="*/ 133509 h 607799"/>
                  <a:gd name="connsiteX55" fmla="*/ 419123 w 589292"/>
                  <a:gd name="connsiteY55" fmla="*/ 0 h 60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89292" h="607799">
                    <a:moveTo>
                      <a:pt x="559267" y="238088"/>
                    </a:moveTo>
                    <a:lnTo>
                      <a:pt x="575556" y="244486"/>
                    </a:lnTo>
                    <a:cubicBezTo>
                      <a:pt x="583816" y="247731"/>
                      <a:pt x="589292" y="255705"/>
                      <a:pt x="589292" y="264606"/>
                    </a:cubicBezTo>
                    <a:lnTo>
                      <a:pt x="589292" y="598164"/>
                    </a:lnTo>
                    <a:cubicBezTo>
                      <a:pt x="589292" y="604979"/>
                      <a:pt x="582424" y="609615"/>
                      <a:pt x="576113" y="607112"/>
                    </a:cubicBezTo>
                    <a:lnTo>
                      <a:pt x="452019" y="558341"/>
                    </a:lnTo>
                    <a:cubicBezTo>
                      <a:pt x="443758" y="555096"/>
                      <a:pt x="438282" y="547122"/>
                      <a:pt x="438282" y="538221"/>
                    </a:cubicBezTo>
                    <a:lnTo>
                      <a:pt x="438282" y="383843"/>
                    </a:lnTo>
                    <a:cubicBezTo>
                      <a:pt x="440324" y="383194"/>
                      <a:pt x="442366" y="382499"/>
                      <a:pt x="444362" y="381618"/>
                    </a:cubicBezTo>
                    <a:cubicBezTo>
                      <a:pt x="452529" y="378187"/>
                      <a:pt x="459815" y="373181"/>
                      <a:pt x="466080" y="366690"/>
                    </a:cubicBezTo>
                    <a:cubicBezTo>
                      <a:pt x="492997" y="338735"/>
                      <a:pt x="516989" y="307952"/>
                      <a:pt x="537409" y="275269"/>
                    </a:cubicBezTo>
                    <a:cubicBezTo>
                      <a:pt x="544787" y="263447"/>
                      <a:pt x="552352" y="251069"/>
                      <a:pt x="559267" y="238088"/>
                    </a:cubicBezTo>
                    <a:close/>
                    <a:moveTo>
                      <a:pt x="209859" y="194902"/>
                    </a:moveTo>
                    <a:lnTo>
                      <a:pt x="260000" y="194902"/>
                    </a:lnTo>
                    <a:cubicBezTo>
                      <a:pt x="260929" y="197405"/>
                      <a:pt x="261950" y="199908"/>
                      <a:pt x="262971" y="202458"/>
                    </a:cubicBezTo>
                    <a:cubicBezTo>
                      <a:pt x="271143" y="222296"/>
                      <a:pt x="281542" y="240512"/>
                      <a:pt x="291525" y="257523"/>
                    </a:cubicBezTo>
                    <a:cubicBezTo>
                      <a:pt x="315435" y="298173"/>
                      <a:pt x="342455" y="334652"/>
                      <a:pt x="371937" y="366032"/>
                    </a:cubicBezTo>
                    <a:cubicBezTo>
                      <a:pt x="378112" y="372706"/>
                      <a:pt x="385540" y="377851"/>
                      <a:pt x="393850" y="381374"/>
                    </a:cubicBezTo>
                    <a:cubicBezTo>
                      <a:pt x="395011" y="381884"/>
                      <a:pt x="396265" y="382348"/>
                      <a:pt x="397425" y="382811"/>
                    </a:cubicBezTo>
                    <a:lnTo>
                      <a:pt x="397425" y="539294"/>
                    </a:lnTo>
                    <a:cubicBezTo>
                      <a:pt x="397425" y="549166"/>
                      <a:pt x="389393" y="557185"/>
                      <a:pt x="379504" y="557185"/>
                    </a:cubicBezTo>
                    <a:lnTo>
                      <a:pt x="209859" y="557185"/>
                    </a:lnTo>
                    <a:cubicBezTo>
                      <a:pt x="199970" y="557185"/>
                      <a:pt x="191938" y="549166"/>
                      <a:pt x="191938" y="539294"/>
                    </a:cubicBezTo>
                    <a:lnTo>
                      <a:pt x="191938" y="212840"/>
                    </a:lnTo>
                    <a:cubicBezTo>
                      <a:pt x="191938" y="202967"/>
                      <a:pt x="199970" y="194902"/>
                      <a:pt x="209859" y="194902"/>
                    </a:cubicBezTo>
                    <a:close/>
                    <a:moveTo>
                      <a:pt x="13186" y="140695"/>
                    </a:moveTo>
                    <a:lnTo>
                      <a:pt x="137338" y="189466"/>
                    </a:lnTo>
                    <a:cubicBezTo>
                      <a:pt x="145602" y="192758"/>
                      <a:pt x="151081" y="200732"/>
                      <a:pt x="151081" y="209633"/>
                    </a:cubicBezTo>
                    <a:lnTo>
                      <a:pt x="151081" y="543612"/>
                    </a:lnTo>
                    <a:cubicBezTo>
                      <a:pt x="151081" y="550148"/>
                      <a:pt x="144441" y="554645"/>
                      <a:pt x="138359" y="552235"/>
                    </a:cubicBezTo>
                    <a:lnTo>
                      <a:pt x="13743" y="503278"/>
                    </a:lnTo>
                    <a:cubicBezTo>
                      <a:pt x="5478" y="500033"/>
                      <a:pt x="0" y="492059"/>
                      <a:pt x="0" y="483065"/>
                    </a:cubicBezTo>
                    <a:lnTo>
                      <a:pt x="0" y="149643"/>
                    </a:lnTo>
                    <a:cubicBezTo>
                      <a:pt x="0" y="142874"/>
                      <a:pt x="6871" y="138238"/>
                      <a:pt x="13186" y="140695"/>
                    </a:cubicBezTo>
                    <a:close/>
                    <a:moveTo>
                      <a:pt x="418473" y="52152"/>
                    </a:moveTo>
                    <a:cubicBezTo>
                      <a:pt x="375675" y="52152"/>
                      <a:pt x="340954" y="86828"/>
                      <a:pt x="341047" y="129569"/>
                    </a:cubicBezTo>
                    <a:cubicBezTo>
                      <a:pt x="341047" y="157013"/>
                      <a:pt x="355344" y="181165"/>
                      <a:pt x="376975" y="194887"/>
                    </a:cubicBezTo>
                    <a:cubicBezTo>
                      <a:pt x="382452" y="198363"/>
                      <a:pt x="388301" y="201191"/>
                      <a:pt x="394568" y="203092"/>
                    </a:cubicBezTo>
                    <a:cubicBezTo>
                      <a:pt x="402134" y="205595"/>
                      <a:pt x="410118" y="206893"/>
                      <a:pt x="418473" y="206893"/>
                    </a:cubicBezTo>
                    <a:cubicBezTo>
                      <a:pt x="425343" y="206893"/>
                      <a:pt x="431935" y="206012"/>
                      <a:pt x="438248" y="204344"/>
                    </a:cubicBezTo>
                    <a:cubicBezTo>
                      <a:pt x="444468" y="202721"/>
                      <a:pt x="450270" y="200403"/>
                      <a:pt x="455701" y="197436"/>
                    </a:cubicBezTo>
                    <a:cubicBezTo>
                      <a:pt x="479653" y="184271"/>
                      <a:pt x="495946" y="158774"/>
                      <a:pt x="495946" y="129569"/>
                    </a:cubicBezTo>
                    <a:cubicBezTo>
                      <a:pt x="495946" y="86828"/>
                      <a:pt x="461225" y="52152"/>
                      <a:pt x="418473" y="52152"/>
                    </a:cubicBezTo>
                    <a:close/>
                    <a:moveTo>
                      <a:pt x="419123" y="0"/>
                    </a:moveTo>
                    <a:cubicBezTo>
                      <a:pt x="492975" y="0"/>
                      <a:pt x="552809" y="59755"/>
                      <a:pt x="552809" y="133509"/>
                    </a:cubicBezTo>
                    <a:cubicBezTo>
                      <a:pt x="552809" y="165218"/>
                      <a:pt x="540137" y="196138"/>
                      <a:pt x="524540" y="224509"/>
                    </a:cubicBezTo>
                    <a:cubicBezTo>
                      <a:pt x="518599" y="235310"/>
                      <a:pt x="512239" y="245741"/>
                      <a:pt x="505973" y="255708"/>
                    </a:cubicBezTo>
                    <a:cubicBezTo>
                      <a:pt x="486802" y="286350"/>
                      <a:pt x="464382" y="315045"/>
                      <a:pt x="439315" y="341051"/>
                    </a:cubicBezTo>
                    <a:cubicBezTo>
                      <a:pt x="438944" y="341376"/>
                      <a:pt x="438619" y="341747"/>
                      <a:pt x="438248" y="342071"/>
                    </a:cubicBezTo>
                    <a:cubicBezTo>
                      <a:pt x="432863" y="347078"/>
                      <a:pt x="426086" y="349581"/>
                      <a:pt x="419262" y="349581"/>
                    </a:cubicBezTo>
                    <a:cubicBezTo>
                      <a:pt x="411882" y="349581"/>
                      <a:pt x="404548" y="346614"/>
                      <a:pt x="398978" y="340681"/>
                    </a:cubicBezTo>
                    <a:cubicBezTo>
                      <a:pt x="398467" y="340124"/>
                      <a:pt x="397910" y="339568"/>
                      <a:pt x="397492" y="339151"/>
                    </a:cubicBezTo>
                    <a:cubicBezTo>
                      <a:pt x="369130" y="308740"/>
                      <a:pt x="344575" y="274668"/>
                      <a:pt x="323593" y="238880"/>
                    </a:cubicBezTo>
                    <a:cubicBezTo>
                      <a:pt x="315285" y="224741"/>
                      <a:pt x="306929" y="210138"/>
                      <a:pt x="300198" y="195026"/>
                    </a:cubicBezTo>
                    <a:cubicBezTo>
                      <a:pt x="291518" y="175556"/>
                      <a:pt x="285437" y="155158"/>
                      <a:pt x="285437" y="133509"/>
                    </a:cubicBezTo>
                    <a:cubicBezTo>
                      <a:pt x="285437" y="59755"/>
                      <a:pt x="345317" y="0"/>
                      <a:pt x="419123"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grpSp>
        <p:grpSp>
          <p:nvGrpSpPr>
            <p:cNvPr id="5" name="组合 4"/>
            <p:cNvGrpSpPr/>
            <p:nvPr/>
          </p:nvGrpSpPr>
          <p:grpSpPr>
            <a:xfrm>
              <a:off x="1259398" y="4272447"/>
              <a:ext cx="3941252" cy="1027435"/>
              <a:chOff x="7483989" y="3314482"/>
              <a:chExt cx="3941252" cy="1027435"/>
            </a:xfrm>
          </p:grpSpPr>
          <p:sp>
            <p:nvSpPr>
              <p:cNvPr id="6" name="矩形 5"/>
              <p:cNvSpPr/>
              <p:nvPr/>
            </p:nvSpPr>
            <p:spPr>
              <a:xfrm>
                <a:off x="7483989" y="3732519"/>
                <a:ext cx="3941252"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endParaRPr>
              </a:p>
            </p:txBody>
          </p:sp>
          <p:sp>
            <p:nvSpPr>
              <p:cNvPr id="7" name="矩形 6"/>
              <p:cNvSpPr/>
              <p:nvPr/>
            </p:nvSpPr>
            <p:spPr>
              <a:xfrm>
                <a:off x="7483989" y="3314482"/>
                <a:ext cx="2050552" cy="41088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grpSp>
      </p:grpSp>
      <p:grpSp>
        <p:nvGrpSpPr>
          <p:cNvPr id="8" name="组合 7"/>
          <p:cNvGrpSpPr/>
          <p:nvPr/>
        </p:nvGrpSpPr>
        <p:grpSpPr>
          <a:xfrm>
            <a:off x="6184901" y="1943101"/>
            <a:ext cx="5132387" cy="1704974"/>
            <a:chOff x="6184901" y="1943101"/>
            <a:chExt cx="5132387" cy="1704974"/>
          </a:xfrm>
        </p:grpSpPr>
        <p:grpSp>
          <p:nvGrpSpPr>
            <p:cNvPr id="46" name="组合 45"/>
            <p:cNvGrpSpPr/>
            <p:nvPr/>
          </p:nvGrpSpPr>
          <p:grpSpPr>
            <a:xfrm>
              <a:off x="6184901" y="1943101"/>
              <a:ext cx="5132387" cy="1704974"/>
              <a:chOff x="874713" y="1752601"/>
              <a:chExt cx="5132387" cy="1704974"/>
            </a:xfrm>
          </p:grpSpPr>
          <p:sp>
            <p:nvSpPr>
              <p:cNvPr id="47" name="矩形 46"/>
              <p:cNvSpPr/>
              <p:nvPr/>
            </p:nvSpPr>
            <p:spPr>
              <a:xfrm>
                <a:off x="874713" y="1752601"/>
                <a:ext cx="5132387" cy="1704974"/>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sp>
            <p:nvSpPr>
              <p:cNvPr id="48" name="椭圆 34"/>
              <p:cNvSpPr/>
              <p:nvPr/>
            </p:nvSpPr>
            <p:spPr>
              <a:xfrm>
                <a:off x="5200650" y="2065550"/>
                <a:ext cx="586015" cy="365766"/>
              </a:xfrm>
              <a:custGeom>
                <a:avLst/>
                <a:gdLst>
                  <a:gd name="connsiteX0" fmla="*/ 509262 w 608697"/>
                  <a:gd name="connsiteY0" fmla="*/ 287324 h 379924"/>
                  <a:gd name="connsiteX1" fmla="*/ 488226 w 608697"/>
                  <a:gd name="connsiteY1" fmla="*/ 308258 h 379924"/>
                  <a:gd name="connsiteX2" fmla="*/ 509262 w 608697"/>
                  <a:gd name="connsiteY2" fmla="*/ 329266 h 379924"/>
                  <a:gd name="connsiteX3" fmla="*/ 530223 w 608697"/>
                  <a:gd name="connsiteY3" fmla="*/ 308258 h 379924"/>
                  <a:gd name="connsiteX4" fmla="*/ 509262 w 608697"/>
                  <a:gd name="connsiteY4" fmla="*/ 287324 h 379924"/>
                  <a:gd name="connsiteX5" fmla="*/ 442648 w 608697"/>
                  <a:gd name="connsiteY5" fmla="*/ 287324 h 379924"/>
                  <a:gd name="connsiteX6" fmla="*/ 421687 w 608697"/>
                  <a:gd name="connsiteY6" fmla="*/ 308332 h 379924"/>
                  <a:gd name="connsiteX7" fmla="*/ 442648 w 608697"/>
                  <a:gd name="connsiteY7" fmla="*/ 329266 h 379924"/>
                  <a:gd name="connsiteX8" fmla="*/ 463684 w 608697"/>
                  <a:gd name="connsiteY8" fmla="*/ 308332 h 379924"/>
                  <a:gd name="connsiteX9" fmla="*/ 442648 w 608697"/>
                  <a:gd name="connsiteY9" fmla="*/ 287324 h 379924"/>
                  <a:gd name="connsiteX10" fmla="*/ 380436 w 608697"/>
                  <a:gd name="connsiteY10" fmla="*/ 284940 h 379924"/>
                  <a:gd name="connsiteX11" fmla="*/ 380436 w 608697"/>
                  <a:gd name="connsiteY11" fmla="*/ 332469 h 379924"/>
                  <a:gd name="connsiteX12" fmla="*/ 399457 w 608697"/>
                  <a:gd name="connsiteY12" fmla="*/ 332469 h 379924"/>
                  <a:gd name="connsiteX13" fmla="*/ 399457 w 608697"/>
                  <a:gd name="connsiteY13" fmla="*/ 284940 h 379924"/>
                  <a:gd name="connsiteX14" fmla="*/ 114131 w 608697"/>
                  <a:gd name="connsiteY14" fmla="*/ 199418 h 379924"/>
                  <a:gd name="connsiteX15" fmla="*/ 171196 w 608697"/>
                  <a:gd name="connsiteY15" fmla="*/ 199418 h 379924"/>
                  <a:gd name="connsiteX16" fmla="*/ 437501 w 608697"/>
                  <a:gd name="connsiteY16" fmla="*/ 199418 h 379924"/>
                  <a:gd name="connsiteX17" fmla="*/ 494566 w 608697"/>
                  <a:gd name="connsiteY17" fmla="*/ 199418 h 379924"/>
                  <a:gd name="connsiteX18" fmla="*/ 513588 w 608697"/>
                  <a:gd name="connsiteY18" fmla="*/ 218415 h 379924"/>
                  <a:gd name="connsiteX19" fmla="*/ 608697 w 608697"/>
                  <a:gd name="connsiteY19" fmla="*/ 360927 h 379924"/>
                  <a:gd name="connsiteX20" fmla="*/ 589675 w 608697"/>
                  <a:gd name="connsiteY20" fmla="*/ 379924 h 379924"/>
                  <a:gd name="connsiteX21" fmla="*/ 19022 w 608697"/>
                  <a:gd name="connsiteY21" fmla="*/ 379924 h 379924"/>
                  <a:gd name="connsiteX22" fmla="*/ 0 w 608697"/>
                  <a:gd name="connsiteY22" fmla="*/ 360927 h 379924"/>
                  <a:gd name="connsiteX23" fmla="*/ 95109 w 608697"/>
                  <a:gd name="connsiteY23" fmla="*/ 218415 h 379924"/>
                  <a:gd name="connsiteX24" fmla="*/ 114131 w 608697"/>
                  <a:gd name="connsiteY24" fmla="*/ 199418 h 379924"/>
                  <a:gd name="connsiteX25" fmla="*/ 190214 w 608697"/>
                  <a:gd name="connsiteY25" fmla="*/ 0 h 379924"/>
                  <a:gd name="connsiteX26" fmla="*/ 418484 w 608697"/>
                  <a:gd name="connsiteY26" fmla="*/ 0 h 379924"/>
                  <a:gd name="connsiteX27" fmla="*/ 437506 w 608697"/>
                  <a:gd name="connsiteY27" fmla="*/ 18997 h 379924"/>
                  <a:gd name="connsiteX28" fmla="*/ 437506 w 608697"/>
                  <a:gd name="connsiteY28" fmla="*/ 180436 h 379924"/>
                  <a:gd name="connsiteX29" fmla="*/ 171192 w 608697"/>
                  <a:gd name="connsiteY29" fmla="*/ 180436 h 379924"/>
                  <a:gd name="connsiteX30" fmla="*/ 171192 w 608697"/>
                  <a:gd name="connsiteY30" fmla="*/ 18997 h 379924"/>
                  <a:gd name="connsiteX31" fmla="*/ 190214 w 608697"/>
                  <a:gd name="connsiteY31" fmla="*/ 0 h 37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8697" h="379924">
                    <a:moveTo>
                      <a:pt x="509262" y="287324"/>
                    </a:moveTo>
                    <a:cubicBezTo>
                      <a:pt x="497625" y="287324"/>
                      <a:pt x="488226" y="296711"/>
                      <a:pt x="488226" y="308258"/>
                    </a:cubicBezTo>
                    <a:cubicBezTo>
                      <a:pt x="488226" y="319879"/>
                      <a:pt x="497625" y="329266"/>
                      <a:pt x="509262" y="329266"/>
                    </a:cubicBezTo>
                    <a:cubicBezTo>
                      <a:pt x="520824" y="329266"/>
                      <a:pt x="530223" y="319879"/>
                      <a:pt x="530223" y="308258"/>
                    </a:cubicBezTo>
                    <a:cubicBezTo>
                      <a:pt x="530223" y="296711"/>
                      <a:pt x="520824" y="287324"/>
                      <a:pt x="509262" y="287324"/>
                    </a:cubicBezTo>
                    <a:close/>
                    <a:moveTo>
                      <a:pt x="442648" y="287324"/>
                    </a:moveTo>
                    <a:cubicBezTo>
                      <a:pt x="431086" y="287324"/>
                      <a:pt x="421687" y="296711"/>
                      <a:pt x="421687" y="308332"/>
                    </a:cubicBezTo>
                    <a:cubicBezTo>
                      <a:pt x="421687" y="319879"/>
                      <a:pt x="431086" y="329266"/>
                      <a:pt x="442648" y="329266"/>
                    </a:cubicBezTo>
                    <a:cubicBezTo>
                      <a:pt x="454285" y="329266"/>
                      <a:pt x="463684" y="319879"/>
                      <a:pt x="463684" y="308332"/>
                    </a:cubicBezTo>
                    <a:cubicBezTo>
                      <a:pt x="463684" y="296711"/>
                      <a:pt x="454285" y="287324"/>
                      <a:pt x="442648" y="287324"/>
                    </a:cubicBezTo>
                    <a:close/>
                    <a:moveTo>
                      <a:pt x="380436" y="284940"/>
                    </a:moveTo>
                    <a:lnTo>
                      <a:pt x="380436" y="332469"/>
                    </a:lnTo>
                    <a:lnTo>
                      <a:pt x="399457" y="332469"/>
                    </a:lnTo>
                    <a:lnTo>
                      <a:pt x="399457" y="284940"/>
                    </a:lnTo>
                    <a:close/>
                    <a:moveTo>
                      <a:pt x="114131" y="199418"/>
                    </a:moveTo>
                    <a:lnTo>
                      <a:pt x="171196" y="199418"/>
                    </a:lnTo>
                    <a:lnTo>
                      <a:pt x="437501" y="199418"/>
                    </a:lnTo>
                    <a:lnTo>
                      <a:pt x="494566" y="199418"/>
                    </a:lnTo>
                    <a:cubicBezTo>
                      <a:pt x="505084" y="199418"/>
                      <a:pt x="505681" y="206942"/>
                      <a:pt x="513588" y="218415"/>
                    </a:cubicBezTo>
                    <a:lnTo>
                      <a:pt x="608697" y="360927"/>
                    </a:lnTo>
                    <a:cubicBezTo>
                      <a:pt x="608697" y="371431"/>
                      <a:pt x="608697" y="379924"/>
                      <a:pt x="589675" y="379924"/>
                    </a:cubicBezTo>
                    <a:lnTo>
                      <a:pt x="19022" y="379924"/>
                    </a:lnTo>
                    <a:cubicBezTo>
                      <a:pt x="0" y="379924"/>
                      <a:pt x="0" y="371431"/>
                      <a:pt x="0" y="360927"/>
                    </a:cubicBezTo>
                    <a:lnTo>
                      <a:pt x="95109" y="218415"/>
                    </a:lnTo>
                    <a:cubicBezTo>
                      <a:pt x="101450" y="208954"/>
                      <a:pt x="103613" y="199418"/>
                      <a:pt x="114131" y="199418"/>
                    </a:cubicBezTo>
                    <a:close/>
                    <a:moveTo>
                      <a:pt x="190214" y="0"/>
                    </a:moveTo>
                    <a:lnTo>
                      <a:pt x="418484" y="0"/>
                    </a:lnTo>
                    <a:cubicBezTo>
                      <a:pt x="429002" y="0"/>
                      <a:pt x="437506" y="8493"/>
                      <a:pt x="437506" y="18997"/>
                    </a:cubicBezTo>
                    <a:lnTo>
                      <a:pt x="437506" y="180436"/>
                    </a:lnTo>
                    <a:lnTo>
                      <a:pt x="171192" y="180436"/>
                    </a:lnTo>
                    <a:lnTo>
                      <a:pt x="171192" y="18997"/>
                    </a:lnTo>
                    <a:cubicBezTo>
                      <a:pt x="171192" y="8493"/>
                      <a:pt x="179696" y="0"/>
                      <a:pt x="190214"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grpSp>
        <p:grpSp>
          <p:nvGrpSpPr>
            <p:cNvPr id="9" name="组合 8"/>
            <p:cNvGrpSpPr/>
            <p:nvPr/>
          </p:nvGrpSpPr>
          <p:grpSpPr>
            <a:xfrm>
              <a:off x="6569586" y="2277135"/>
              <a:ext cx="3941252" cy="1027435"/>
              <a:chOff x="7483989" y="3314482"/>
              <a:chExt cx="3941252" cy="1027435"/>
            </a:xfrm>
          </p:grpSpPr>
          <p:sp>
            <p:nvSpPr>
              <p:cNvPr id="11" name="矩形 10"/>
              <p:cNvSpPr/>
              <p:nvPr/>
            </p:nvSpPr>
            <p:spPr>
              <a:xfrm>
                <a:off x="7483989" y="3732519"/>
                <a:ext cx="3941252"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endParaRPr>
              </a:p>
            </p:txBody>
          </p:sp>
          <p:sp>
            <p:nvSpPr>
              <p:cNvPr id="12" name="矩形 11"/>
              <p:cNvSpPr/>
              <p:nvPr/>
            </p:nvSpPr>
            <p:spPr>
              <a:xfrm>
                <a:off x="7483989" y="3314482"/>
                <a:ext cx="2050552" cy="41088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grpSp>
      </p:grpSp>
      <p:grpSp>
        <p:nvGrpSpPr>
          <p:cNvPr id="13" name="组合 12"/>
          <p:cNvGrpSpPr/>
          <p:nvPr/>
        </p:nvGrpSpPr>
        <p:grpSpPr>
          <a:xfrm>
            <a:off x="6184901" y="3922713"/>
            <a:ext cx="5132387" cy="1704974"/>
            <a:chOff x="6184901" y="3922713"/>
            <a:chExt cx="5132387" cy="1704974"/>
          </a:xfrm>
        </p:grpSpPr>
        <p:grpSp>
          <p:nvGrpSpPr>
            <p:cNvPr id="49" name="组合 48"/>
            <p:cNvGrpSpPr/>
            <p:nvPr/>
          </p:nvGrpSpPr>
          <p:grpSpPr>
            <a:xfrm>
              <a:off x="6184901" y="3922713"/>
              <a:ext cx="5132387" cy="1704974"/>
              <a:chOff x="874713" y="1752601"/>
              <a:chExt cx="5132387" cy="1704974"/>
            </a:xfrm>
          </p:grpSpPr>
          <p:sp>
            <p:nvSpPr>
              <p:cNvPr id="50" name="矩形 49"/>
              <p:cNvSpPr/>
              <p:nvPr/>
            </p:nvSpPr>
            <p:spPr>
              <a:xfrm>
                <a:off x="874713" y="1752601"/>
                <a:ext cx="5132387" cy="1704974"/>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sp>
            <p:nvSpPr>
              <p:cNvPr id="51" name="椭圆 37"/>
              <p:cNvSpPr/>
              <p:nvPr/>
            </p:nvSpPr>
            <p:spPr>
              <a:xfrm>
                <a:off x="5231643" y="1955426"/>
                <a:ext cx="524028" cy="586015"/>
              </a:xfrm>
              <a:custGeom>
                <a:avLst/>
                <a:gdLst>
                  <a:gd name="T0" fmla="*/ 3531 w 3631"/>
                  <a:gd name="T1" fmla="*/ 0 h 4067"/>
                  <a:gd name="T2" fmla="*/ 1249 w 3631"/>
                  <a:gd name="T3" fmla="*/ 0 h 4067"/>
                  <a:gd name="T4" fmla="*/ 1178 w 3631"/>
                  <a:gd name="T5" fmla="*/ 29 h 4067"/>
                  <a:gd name="T6" fmla="*/ 29 w 3631"/>
                  <a:gd name="T7" fmla="*/ 1179 h 4067"/>
                  <a:gd name="T8" fmla="*/ 0 w 3631"/>
                  <a:gd name="T9" fmla="*/ 1249 h 4067"/>
                  <a:gd name="T10" fmla="*/ 0 w 3631"/>
                  <a:gd name="T11" fmla="*/ 3967 h 4067"/>
                  <a:gd name="T12" fmla="*/ 100 w 3631"/>
                  <a:gd name="T13" fmla="*/ 4067 h 4067"/>
                  <a:gd name="T14" fmla="*/ 3531 w 3631"/>
                  <a:gd name="T15" fmla="*/ 4067 h 4067"/>
                  <a:gd name="T16" fmla="*/ 3631 w 3631"/>
                  <a:gd name="T17" fmla="*/ 3967 h 4067"/>
                  <a:gd name="T18" fmla="*/ 3631 w 3631"/>
                  <a:gd name="T19" fmla="*/ 100 h 4067"/>
                  <a:gd name="T20" fmla="*/ 3531 w 3631"/>
                  <a:gd name="T21" fmla="*/ 0 h 4067"/>
                  <a:gd name="T22" fmla="*/ 2636 w 3631"/>
                  <a:gd name="T23" fmla="*/ 1442 h 4067"/>
                  <a:gd name="T24" fmla="*/ 2932 w 3631"/>
                  <a:gd name="T25" fmla="*/ 1442 h 4067"/>
                  <a:gd name="T26" fmla="*/ 2932 w 3631"/>
                  <a:gd name="T27" fmla="*/ 449 h 4067"/>
                  <a:gd name="T28" fmla="*/ 2998 w 3631"/>
                  <a:gd name="T29" fmla="*/ 382 h 4067"/>
                  <a:gd name="T30" fmla="*/ 3065 w 3631"/>
                  <a:gd name="T31" fmla="*/ 449 h 4067"/>
                  <a:gd name="T32" fmla="*/ 3065 w 3631"/>
                  <a:gd name="T33" fmla="*/ 1509 h 4067"/>
                  <a:gd name="T34" fmla="*/ 2998 w 3631"/>
                  <a:gd name="T35" fmla="*/ 1575 h 4067"/>
                  <a:gd name="T36" fmla="*/ 2636 w 3631"/>
                  <a:gd name="T37" fmla="*/ 1575 h 4067"/>
                  <a:gd name="T38" fmla="*/ 2569 w 3631"/>
                  <a:gd name="T39" fmla="*/ 1509 h 4067"/>
                  <a:gd name="T40" fmla="*/ 2636 w 3631"/>
                  <a:gd name="T41" fmla="*/ 1442 h 4067"/>
                  <a:gd name="T42" fmla="*/ 1966 w 3631"/>
                  <a:gd name="T43" fmla="*/ 1442 h 4067"/>
                  <a:gd name="T44" fmla="*/ 2262 w 3631"/>
                  <a:gd name="T45" fmla="*/ 1442 h 4067"/>
                  <a:gd name="T46" fmla="*/ 2262 w 3631"/>
                  <a:gd name="T47" fmla="*/ 449 h 4067"/>
                  <a:gd name="T48" fmla="*/ 2329 w 3631"/>
                  <a:gd name="T49" fmla="*/ 382 h 4067"/>
                  <a:gd name="T50" fmla="*/ 2395 w 3631"/>
                  <a:gd name="T51" fmla="*/ 449 h 4067"/>
                  <a:gd name="T52" fmla="*/ 2395 w 3631"/>
                  <a:gd name="T53" fmla="*/ 1509 h 4067"/>
                  <a:gd name="T54" fmla="*/ 2329 w 3631"/>
                  <a:gd name="T55" fmla="*/ 1575 h 4067"/>
                  <a:gd name="T56" fmla="*/ 1966 w 3631"/>
                  <a:gd name="T57" fmla="*/ 1575 h 4067"/>
                  <a:gd name="T58" fmla="*/ 1899 w 3631"/>
                  <a:gd name="T59" fmla="*/ 1509 h 4067"/>
                  <a:gd name="T60" fmla="*/ 1966 w 3631"/>
                  <a:gd name="T61" fmla="*/ 1442 h 4067"/>
                  <a:gd name="T62" fmla="*/ 1296 w 3631"/>
                  <a:gd name="T63" fmla="*/ 1442 h 4067"/>
                  <a:gd name="T64" fmla="*/ 1592 w 3631"/>
                  <a:gd name="T65" fmla="*/ 1442 h 4067"/>
                  <a:gd name="T66" fmla="*/ 1592 w 3631"/>
                  <a:gd name="T67" fmla="*/ 449 h 4067"/>
                  <a:gd name="T68" fmla="*/ 1659 w 3631"/>
                  <a:gd name="T69" fmla="*/ 382 h 4067"/>
                  <a:gd name="T70" fmla="*/ 1726 w 3631"/>
                  <a:gd name="T71" fmla="*/ 449 h 4067"/>
                  <a:gd name="T72" fmla="*/ 1726 w 3631"/>
                  <a:gd name="T73" fmla="*/ 1509 h 4067"/>
                  <a:gd name="T74" fmla="*/ 1659 w 3631"/>
                  <a:gd name="T75" fmla="*/ 1575 h 4067"/>
                  <a:gd name="T76" fmla="*/ 1296 w 3631"/>
                  <a:gd name="T77" fmla="*/ 1575 h 4067"/>
                  <a:gd name="T78" fmla="*/ 1230 w 3631"/>
                  <a:gd name="T79" fmla="*/ 1509 h 4067"/>
                  <a:gd name="T80" fmla="*/ 1296 w 3631"/>
                  <a:gd name="T81" fmla="*/ 1442 h 4067"/>
                  <a:gd name="T82" fmla="*/ 3121 w 3631"/>
                  <a:gd name="T83" fmla="*/ 3413 h 4067"/>
                  <a:gd name="T84" fmla="*/ 510 w 3631"/>
                  <a:gd name="T85" fmla="*/ 3413 h 4067"/>
                  <a:gd name="T86" fmla="*/ 510 w 3631"/>
                  <a:gd name="T87" fmla="*/ 2126 h 4067"/>
                  <a:gd name="T88" fmla="*/ 3121 w 3631"/>
                  <a:gd name="T89" fmla="*/ 2126 h 4067"/>
                  <a:gd name="T90" fmla="*/ 3121 w 3631"/>
                  <a:gd name="T91" fmla="*/ 3413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31" h="4067">
                    <a:moveTo>
                      <a:pt x="3531" y="0"/>
                    </a:moveTo>
                    <a:lnTo>
                      <a:pt x="1249" y="0"/>
                    </a:lnTo>
                    <a:cubicBezTo>
                      <a:pt x="1222" y="0"/>
                      <a:pt x="1197" y="11"/>
                      <a:pt x="1178" y="29"/>
                    </a:cubicBezTo>
                    <a:lnTo>
                      <a:pt x="29" y="1179"/>
                    </a:lnTo>
                    <a:cubicBezTo>
                      <a:pt x="10" y="1197"/>
                      <a:pt x="0" y="1223"/>
                      <a:pt x="0" y="1249"/>
                    </a:cubicBezTo>
                    <a:lnTo>
                      <a:pt x="0" y="3967"/>
                    </a:lnTo>
                    <a:cubicBezTo>
                      <a:pt x="0" y="4022"/>
                      <a:pt x="44" y="4067"/>
                      <a:pt x="100" y="4067"/>
                    </a:cubicBezTo>
                    <a:lnTo>
                      <a:pt x="3531" y="4067"/>
                    </a:lnTo>
                    <a:cubicBezTo>
                      <a:pt x="3586" y="4067"/>
                      <a:pt x="3631" y="4022"/>
                      <a:pt x="3631" y="3967"/>
                    </a:cubicBezTo>
                    <a:lnTo>
                      <a:pt x="3631" y="100"/>
                    </a:lnTo>
                    <a:cubicBezTo>
                      <a:pt x="3631" y="45"/>
                      <a:pt x="3586" y="0"/>
                      <a:pt x="3531" y="0"/>
                    </a:cubicBezTo>
                    <a:close/>
                    <a:moveTo>
                      <a:pt x="2636" y="1442"/>
                    </a:moveTo>
                    <a:lnTo>
                      <a:pt x="2932" y="1442"/>
                    </a:lnTo>
                    <a:lnTo>
                      <a:pt x="2932" y="449"/>
                    </a:lnTo>
                    <a:cubicBezTo>
                      <a:pt x="2932" y="412"/>
                      <a:pt x="2961" y="382"/>
                      <a:pt x="2998" y="382"/>
                    </a:cubicBezTo>
                    <a:cubicBezTo>
                      <a:pt x="3035" y="382"/>
                      <a:pt x="3065" y="412"/>
                      <a:pt x="3065" y="449"/>
                    </a:cubicBezTo>
                    <a:lnTo>
                      <a:pt x="3065" y="1509"/>
                    </a:lnTo>
                    <a:cubicBezTo>
                      <a:pt x="3065" y="1546"/>
                      <a:pt x="3035" y="1575"/>
                      <a:pt x="2998" y="1575"/>
                    </a:cubicBezTo>
                    <a:lnTo>
                      <a:pt x="2636" y="1575"/>
                    </a:lnTo>
                    <a:cubicBezTo>
                      <a:pt x="2599" y="1575"/>
                      <a:pt x="2569" y="1546"/>
                      <a:pt x="2569" y="1509"/>
                    </a:cubicBezTo>
                    <a:cubicBezTo>
                      <a:pt x="2569" y="1472"/>
                      <a:pt x="2599" y="1442"/>
                      <a:pt x="2636" y="1442"/>
                    </a:cubicBezTo>
                    <a:close/>
                    <a:moveTo>
                      <a:pt x="1966" y="1442"/>
                    </a:moveTo>
                    <a:lnTo>
                      <a:pt x="2262" y="1442"/>
                    </a:lnTo>
                    <a:lnTo>
                      <a:pt x="2262" y="449"/>
                    </a:lnTo>
                    <a:cubicBezTo>
                      <a:pt x="2262" y="412"/>
                      <a:pt x="2292" y="382"/>
                      <a:pt x="2329" y="382"/>
                    </a:cubicBezTo>
                    <a:cubicBezTo>
                      <a:pt x="2366" y="382"/>
                      <a:pt x="2395" y="412"/>
                      <a:pt x="2395" y="449"/>
                    </a:cubicBezTo>
                    <a:lnTo>
                      <a:pt x="2395" y="1509"/>
                    </a:lnTo>
                    <a:cubicBezTo>
                      <a:pt x="2395" y="1546"/>
                      <a:pt x="2366" y="1575"/>
                      <a:pt x="2329" y="1575"/>
                    </a:cubicBezTo>
                    <a:lnTo>
                      <a:pt x="1966" y="1575"/>
                    </a:lnTo>
                    <a:cubicBezTo>
                      <a:pt x="1929" y="1575"/>
                      <a:pt x="1899" y="1546"/>
                      <a:pt x="1899" y="1509"/>
                    </a:cubicBezTo>
                    <a:cubicBezTo>
                      <a:pt x="1899" y="1472"/>
                      <a:pt x="1929" y="1442"/>
                      <a:pt x="1966" y="1442"/>
                    </a:cubicBezTo>
                    <a:close/>
                    <a:moveTo>
                      <a:pt x="1296" y="1442"/>
                    </a:moveTo>
                    <a:lnTo>
                      <a:pt x="1592" y="1442"/>
                    </a:lnTo>
                    <a:lnTo>
                      <a:pt x="1592" y="449"/>
                    </a:lnTo>
                    <a:cubicBezTo>
                      <a:pt x="1592" y="412"/>
                      <a:pt x="1622" y="382"/>
                      <a:pt x="1659" y="382"/>
                    </a:cubicBezTo>
                    <a:cubicBezTo>
                      <a:pt x="1696" y="382"/>
                      <a:pt x="1726" y="412"/>
                      <a:pt x="1726" y="449"/>
                    </a:cubicBezTo>
                    <a:lnTo>
                      <a:pt x="1726" y="1509"/>
                    </a:lnTo>
                    <a:cubicBezTo>
                      <a:pt x="1726" y="1546"/>
                      <a:pt x="1696" y="1575"/>
                      <a:pt x="1659" y="1575"/>
                    </a:cubicBezTo>
                    <a:lnTo>
                      <a:pt x="1296" y="1575"/>
                    </a:lnTo>
                    <a:cubicBezTo>
                      <a:pt x="1260" y="1575"/>
                      <a:pt x="1230" y="1546"/>
                      <a:pt x="1230" y="1509"/>
                    </a:cubicBezTo>
                    <a:cubicBezTo>
                      <a:pt x="1230" y="1472"/>
                      <a:pt x="1260" y="1442"/>
                      <a:pt x="1296" y="1442"/>
                    </a:cubicBezTo>
                    <a:close/>
                    <a:moveTo>
                      <a:pt x="3121" y="3413"/>
                    </a:moveTo>
                    <a:lnTo>
                      <a:pt x="510" y="3413"/>
                    </a:lnTo>
                    <a:lnTo>
                      <a:pt x="510" y="2126"/>
                    </a:lnTo>
                    <a:lnTo>
                      <a:pt x="3121" y="2126"/>
                    </a:lnTo>
                    <a:lnTo>
                      <a:pt x="3121" y="3413"/>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方正黑体简体" panose="03000509000000000000" pitchFamily="65" charset="-122"/>
                </a:endParaRPr>
              </a:p>
            </p:txBody>
          </p:sp>
        </p:grpSp>
        <p:grpSp>
          <p:nvGrpSpPr>
            <p:cNvPr id="14" name="组合 13"/>
            <p:cNvGrpSpPr/>
            <p:nvPr/>
          </p:nvGrpSpPr>
          <p:grpSpPr>
            <a:xfrm>
              <a:off x="6569586" y="4272447"/>
              <a:ext cx="3941252" cy="1027435"/>
              <a:chOff x="7483989" y="3314482"/>
              <a:chExt cx="3941252" cy="1027435"/>
            </a:xfrm>
          </p:grpSpPr>
          <p:sp>
            <p:nvSpPr>
              <p:cNvPr id="15" name="矩形 14"/>
              <p:cNvSpPr/>
              <p:nvPr/>
            </p:nvSpPr>
            <p:spPr>
              <a:xfrm>
                <a:off x="7483989" y="3732519"/>
                <a:ext cx="3941252"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endParaRPr>
              </a:p>
            </p:txBody>
          </p:sp>
          <p:sp>
            <p:nvSpPr>
              <p:cNvPr id="16" name="矩形 15"/>
              <p:cNvSpPr/>
              <p:nvPr/>
            </p:nvSpPr>
            <p:spPr>
              <a:xfrm>
                <a:off x="7483989" y="3314482"/>
                <a:ext cx="2050552" cy="41088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grpSp>
      </p:grpSp>
      <p:sp>
        <p:nvSpPr>
          <p:cNvPr id="31" name="文本框 30">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3344675243"/>
      </p:ext>
    </p:extLst>
  </p:cSld>
  <p:clrMapOvr>
    <a:masterClrMapping/>
  </p:clrMapOvr>
  <mc:AlternateContent xmlns:mc="http://schemas.openxmlformats.org/markup-compatibility/2006" xmlns:p14="http://schemas.microsoft.com/office/powerpoint/2010/main">
    <mc:Choice Requires="p14">
      <p:transition p14:dur="100" advClick="0" advTm="2000">
        <p:cut/>
      </p:transition>
    </mc:Choice>
    <mc:Fallback xmlns="">
      <p:transition advClick="0" advTm="2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ppt_x</p:attrName>
                                        </p:attrNameLst>
                                      </p:cBhvr>
                                      <p:tavLst>
                                        <p:tav tm="0">
                                          <p:val>
                                            <p:strVal val="#ppt_x-#ppt_w*1.125000"/>
                                          </p:val>
                                        </p:tav>
                                        <p:tav tm="100000">
                                          <p:val>
                                            <p:strVal val="#ppt_x"/>
                                          </p:val>
                                        </p:tav>
                                      </p:tavLst>
                                    </p:anim>
                                    <p:animEffect transition="in" filter="wipe(right)">
                                      <p:cBhvr>
                                        <p:cTn id="8" dur="500"/>
                                        <p:tgtEl>
                                          <p:spTgt spid="2"/>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p:tgtEl>
                                          <p:spTgt spid="8"/>
                                        </p:tgtEl>
                                        <p:attrNameLst>
                                          <p:attrName>ppt_y</p:attrName>
                                        </p:attrNameLst>
                                      </p:cBhvr>
                                      <p:tavLst>
                                        <p:tav tm="0">
                                          <p:val>
                                            <p:strVal val="#ppt_y-#ppt_h*1.125000"/>
                                          </p:val>
                                        </p:tav>
                                        <p:tav tm="100000">
                                          <p:val>
                                            <p:strVal val="#ppt_y"/>
                                          </p:val>
                                        </p:tav>
                                      </p:tavLst>
                                    </p:anim>
                                    <p:animEffect transition="in" filter="wipe(down)">
                                      <p:cBhvr>
                                        <p:cTn id="13" dur="500"/>
                                        <p:tgtEl>
                                          <p:spTgt spid="8"/>
                                        </p:tgtEl>
                                      </p:cBhvr>
                                    </p:animEffect>
                                  </p:childTnLst>
                                </p:cTn>
                              </p:par>
                            </p:childTnLst>
                          </p:cTn>
                        </p:par>
                        <p:par>
                          <p:cTn id="14" fill="hold">
                            <p:stCondLst>
                              <p:cond delay="1000"/>
                            </p:stCondLst>
                            <p:childTnLst>
                              <p:par>
                                <p:cTn id="15" presetID="12" presetClass="entr" presetSubtype="2"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p:tgtEl>
                                          <p:spTgt spid="13"/>
                                        </p:tgtEl>
                                        <p:attrNameLst>
                                          <p:attrName>ppt_x</p:attrName>
                                        </p:attrNameLst>
                                      </p:cBhvr>
                                      <p:tavLst>
                                        <p:tav tm="0">
                                          <p:val>
                                            <p:strVal val="#ppt_x+#ppt_w*1.125000"/>
                                          </p:val>
                                        </p:tav>
                                        <p:tav tm="100000">
                                          <p:val>
                                            <p:strVal val="#ppt_x"/>
                                          </p:val>
                                        </p:tav>
                                      </p:tavLst>
                                    </p:anim>
                                    <p:animEffect transition="in" filter="wipe(left)">
                                      <p:cBhvr>
                                        <p:cTn id="18" dur="500"/>
                                        <p:tgtEl>
                                          <p:spTgt spid="13"/>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p:tgtEl>
                                          <p:spTgt spid="10"/>
                                        </p:tgtEl>
                                        <p:attrNameLst>
                                          <p:attrName>ppt_y</p:attrName>
                                        </p:attrNameLst>
                                      </p:cBhvr>
                                      <p:tavLst>
                                        <p:tav tm="0">
                                          <p:val>
                                            <p:strVal val="#ppt_y+#ppt_h*1.125000"/>
                                          </p:val>
                                        </p:tav>
                                        <p:tav tm="100000">
                                          <p:val>
                                            <p:strVal val="#ppt_y"/>
                                          </p:val>
                                        </p:tav>
                                      </p:tavLst>
                                    </p:anim>
                                    <p:animEffect transition="in" filter="wipe(up)">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37"/>
          <p:cNvSpPr/>
          <p:nvPr/>
        </p:nvSpPr>
        <p:spPr>
          <a:xfrm>
            <a:off x="2411" y="1912939"/>
            <a:ext cx="12188768" cy="28448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4" tIns="45712" rIns="91424" bIns="45712" anchor="ctr"/>
          <a:lstStyle/>
          <a:p>
            <a:pPr algn="ctr">
              <a:defRPr/>
            </a:pPr>
            <a:endParaRPr lang="en-US" sz="3200" dirty="0">
              <a:solidFill>
                <a:schemeClr val="accent1">
                  <a:lumMod val="60000"/>
                  <a:lumOff val="4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1" name="Content Placeholder 2"/>
          <p:cNvSpPr txBox="1"/>
          <p:nvPr/>
        </p:nvSpPr>
        <p:spPr>
          <a:xfrm>
            <a:off x="746849" y="3559177"/>
            <a:ext cx="1830140" cy="733425"/>
          </a:xfrm>
          <a:prstGeom prst="rect">
            <a:avLst/>
          </a:prstGeom>
        </p:spPr>
        <p:txBody>
          <a:bodyPr lIns="121899" tIns="60949" rIns="121899" bIns="60949"/>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defRPr/>
            </a:pPr>
            <a:r>
              <a:rPr lang="zh-CN" altLang="en-US"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添加标题</a:t>
            </a:r>
            <a:endParaRPr lang="en-US" altLang="zh-CN"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endParaRPr>
          </a:p>
          <a:p>
            <a:pPr marL="0" indent="0" algn="ctr">
              <a:buNone/>
              <a:defRPr/>
            </a:pPr>
            <a:r>
              <a:rPr lang="zh-CN" altLang="en-US" dirty="0">
                <a:solidFill>
                  <a:schemeClr val="bg1"/>
                </a:solidFill>
                <a:latin typeface="方正黑体简体" panose="03000509000000000000" pitchFamily="65" charset="-122"/>
                <a:ea typeface="方正黑体简体" panose="03000509000000000000" pitchFamily="65" charset="-122"/>
                <a:sym typeface="+mn-lt"/>
              </a:rPr>
              <a:t>请替换文字内容复制你的内容到此</a:t>
            </a:r>
            <a:r>
              <a:rPr lang="en-US" dirty="0">
                <a:solidFill>
                  <a:schemeClr val="tx1">
                    <a:lumMod val="75000"/>
                    <a:lumOff val="25000"/>
                  </a:schemeClr>
                </a:solidFill>
                <a:latin typeface="方正黑体简体" panose="03000509000000000000" pitchFamily="65" charset="-122"/>
                <a:ea typeface="方正黑体简体" panose="03000509000000000000" pitchFamily="65" charset="-122"/>
                <a:sym typeface="Noto Serif CJK SC" panose="02020400000000000000" pitchFamily="18" charset="-122"/>
              </a:rPr>
              <a:t>.</a:t>
            </a:r>
          </a:p>
        </p:txBody>
      </p:sp>
      <p:sp>
        <p:nvSpPr>
          <p:cNvPr id="15367" name="Freeform 7"/>
          <p:cNvSpPr>
            <a:spLocks noEditPoints="1" noChangeArrowheads="1"/>
          </p:cNvSpPr>
          <p:nvPr/>
        </p:nvSpPr>
        <p:spPr bwMode="auto">
          <a:xfrm>
            <a:off x="1218274" y="2487614"/>
            <a:ext cx="846023" cy="846137"/>
          </a:xfrm>
          <a:custGeom>
            <a:avLst/>
            <a:gdLst>
              <a:gd name="T0" fmla="*/ 780876 w 376"/>
              <a:gd name="T1" fmla="*/ 639103 h 376"/>
              <a:gd name="T2" fmla="*/ 780876 w 376"/>
              <a:gd name="T3" fmla="*/ 535587 h 376"/>
              <a:gd name="T4" fmla="*/ 625601 w 376"/>
              <a:gd name="T5" fmla="*/ 380312 h 376"/>
              <a:gd name="T6" fmla="*/ 535587 w 376"/>
              <a:gd name="T7" fmla="*/ 380312 h 376"/>
              <a:gd name="T8" fmla="*/ 465825 w 376"/>
              <a:gd name="T9" fmla="*/ 333054 h 376"/>
              <a:gd name="T10" fmla="*/ 465825 w 376"/>
              <a:gd name="T11" fmla="*/ 207034 h 376"/>
              <a:gd name="T12" fmla="*/ 531086 w 376"/>
              <a:gd name="T13" fmla="*/ 108017 h 376"/>
              <a:gd name="T14" fmla="*/ 423069 w 376"/>
              <a:gd name="T15" fmla="*/ 0 h 376"/>
              <a:gd name="T16" fmla="*/ 315051 w 376"/>
              <a:gd name="T17" fmla="*/ 108017 h 376"/>
              <a:gd name="T18" fmla="*/ 380312 w 376"/>
              <a:gd name="T19" fmla="*/ 207034 h 376"/>
              <a:gd name="T20" fmla="*/ 380312 w 376"/>
              <a:gd name="T21" fmla="*/ 333054 h 376"/>
              <a:gd name="T22" fmla="*/ 310550 w 376"/>
              <a:gd name="T23" fmla="*/ 380312 h 376"/>
              <a:gd name="T24" fmla="*/ 220536 w 376"/>
              <a:gd name="T25" fmla="*/ 380312 h 376"/>
              <a:gd name="T26" fmla="*/ 65261 w 376"/>
              <a:gd name="T27" fmla="*/ 535587 h 376"/>
              <a:gd name="T28" fmla="*/ 65261 w 376"/>
              <a:gd name="T29" fmla="*/ 639103 h 376"/>
              <a:gd name="T30" fmla="*/ 0 w 376"/>
              <a:gd name="T31" fmla="*/ 738120 h 376"/>
              <a:gd name="T32" fmla="*/ 108017 w 376"/>
              <a:gd name="T33" fmla="*/ 846137 h 376"/>
              <a:gd name="T34" fmla="*/ 216035 w 376"/>
              <a:gd name="T35" fmla="*/ 738120 h 376"/>
              <a:gd name="T36" fmla="*/ 150774 w 376"/>
              <a:gd name="T37" fmla="*/ 639103 h 376"/>
              <a:gd name="T38" fmla="*/ 150774 w 376"/>
              <a:gd name="T39" fmla="*/ 535587 h 376"/>
              <a:gd name="T40" fmla="*/ 220536 w 376"/>
              <a:gd name="T41" fmla="*/ 465825 h 376"/>
              <a:gd name="T42" fmla="*/ 310550 w 376"/>
              <a:gd name="T43" fmla="*/ 465825 h 376"/>
              <a:gd name="T44" fmla="*/ 380312 w 376"/>
              <a:gd name="T45" fmla="*/ 454574 h 376"/>
              <a:gd name="T46" fmla="*/ 380312 w 376"/>
              <a:gd name="T47" fmla="*/ 639103 h 376"/>
              <a:gd name="T48" fmla="*/ 315051 w 376"/>
              <a:gd name="T49" fmla="*/ 738120 h 376"/>
              <a:gd name="T50" fmla="*/ 423069 w 376"/>
              <a:gd name="T51" fmla="*/ 846137 h 376"/>
              <a:gd name="T52" fmla="*/ 531086 w 376"/>
              <a:gd name="T53" fmla="*/ 738120 h 376"/>
              <a:gd name="T54" fmla="*/ 465825 w 376"/>
              <a:gd name="T55" fmla="*/ 639103 h 376"/>
              <a:gd name="T56" fmla="*/ 465825 w 376"/>
              <a:gd name="T57" fmla="*/ 454574 h 376"/>
              <a:gd name="T58" fmla="*/ 535587 w 376"/>
              <a:gd name="T59" fmla="*/ 465825 h 376"/>
              <a:gd name="T60" fmla="*/ 625601 w 376"/>
              <a:gd name="T61" fmla="*/ 465825 h 376"/>
              <a:gd name="T62" fmla="*/ 695363 w 376"/>
              <a:gd name="T63" fmla="*/ 535587 h 376"/>
              <a:gd name="T64" fmla="*/ 695363 w 376"/>
              <a:gd name="T65" fmla="*/ 639103 h 376"/>
              <a:gd name="T66" fmla="*/ 630102 w 376"/>
              <a:gd name="T67" fmla="*/ 738120 h 376"/>
              <a:gd name="T68" fmla="*/ 738120 w 376"/>
              <a:gd name="T69" fmla="*/ 846137 h 376"/>
              <a:gd name="T70" fmla="*/ 846137 w 376"/>
              <a:gd name="T71" fmla="*/ 738120 h 376"/>
              <a:gd name="T72" fmla="*/ 780876 w 376"/>
              <a:gd name="T73" fmla="*/ 639103 h 376"/>
              <a:gd name="T74" fmla="*/ 168777 w 376"/>
              <a:gd name="T75" fmla="*/ 738120 h 376"/>
              <a:gd name="T76" fmla="*/ 108017 w 376"/>
              <a:gd name="T77" fmla="*/ 801130 h 376"/>
              <a:gd name="T78" fmla="*/ 45007 w 376"/>
              <a:gd name="T79" fmla="*/ 738120 h 376"/>
              <a:gd name="T80" fmla="*/ 108017 w 376"/>
              <a:gd name="T81" fmla="*/ 675109 h 376"/>
              <a:gd name="T82" fmla="*/ 168777 w 376"/>
              <a:gd name="T83" fmla="*/ 738120 h 376"/>
              <a:gd name="T84" fmla="*/ 360058 w 376"/>
              <a:gd name="T85" fmla="*/ 108017 h 376"/>
              <a:gd name="T86" fmla="*/ 423069 w 376"/>
              <a:gd name="T87" fmla="*/ 45007 h 376"/>
              <a:gd name="T88" fmla="*/ 483828 w 376"/>
              <a:gd name="T89" fmla="*/ 108017 h 376"/>
              <a:gd name="T90" fmla="*/ 423069 w 376"/>
              <a:gd name="T91" fmla="*/ 171028 h 376"/>
              <a:gd name="T92" fmla="*/ 360058 w 376"/>
              <a:gd name="T93" fmla="*/ 108017 h 376"/>
              <a:gd name="T94" fmla="*/ 483828 w 376"/>
              <a:gd name="T95" fmla="*/ 738120 h 376"/>
              <a:gd name="T96" fmla="*/ 423069 w 376"/>
              <a:gd name="T97" fmla="*/ 801130 h 376"/>
              <a:gd name="T98" fmla="*/ 360058 w 376"/>
              <a:gd name="T99" fmla="*/ 738120 h 376"/>
              <a:gd name="T100" fmla="*/ 423069 w 376"/>
              <a:gd name="T101" fmla="*/ 675109 h 376"/>
              <a:gd name="T102" fmla="*/ 483828 w 376"/>
              <a:gd name="T103" fmla="*/ 738120 h 376"/>
              <a:gd name="T104" fmla="*/ 738120 w 376"/>
              <a:gd name="T105" fmla="*/ 801130 h 376"/>
              <a:gd name="T106" fmla="*/ 675109 w 376"/>
              <a:gd name="T107" fmla="*/ 738120 h 376"/>
              <a:gd name="T108" fmla="*/ 738120 w 376"/>
              <a:gd name="T109" fmla="*/ 675109 h 376"/>
              <a:gd name="T110" fmla="*/ 798879 w 376"/>
              <a:gd name="T111" fmla="*/ 738120 h 376"/>
              <a:gd name="T112" fmla="*/ 738120 w 376"/>
              <a:gd name="T113" fmla="*/ 801130 h 37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76"/>
              <a:gd name="T172" fmla="*/ 0 h 376"/>
              <a:gd name="T173" fmla="*/ 376 w 376"/>
              <a:gd name="T174" fmla="*/ 376 h 37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w="9525">
            <a:noFill/>
            <a:round/>
          </a:ln>
        </p:spPr>
        <p:txBody>
          <a:bodyPr lIns="91424" tIns="45712" rIns="91424" bIns="45712"/>
          <a:lstStyle/>
          <a:p>
            <a:endParaRPr lang="zh-CN" alt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3" name="Content Placeholder 2"/>
          <p:cNvSpPr txBox="1"/>
          <p:nvPr/>
        </p:nvSpPr>
        <p:spPr>
          <a:xfrm>
            <a:off x="2938889" y="3559177"/>
            <a:ext cx="1815856" cy="733425"/>
          </a:xfrm>
          <a:prstGeom prst="rect">
            <a:avLst/>
          </a:prstGeom>
        </p:spPr>
        <p:txBody>
          <a:bodyPr lIns="121899" tIns="60949" rIns="121899" bIns="60949"/>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defRPr/>
            </a:pPr>
            <a:r>
              <a:rPr lang="zh-CN" altLang="en-US"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添加标题</a:t>
            </a:r>
            <a:endParaRPr lang="en-US" altLang="zh-CN"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endParaRPr>
          </a:p>
          <a:p>
            <a:pPr marL="0" indent="0" algn="ctr">
              <a:buNone/>
              <a:defRPr/>
            </a:pPr>
            <a:r>
              <a:rPr lang="zh-CN" altLang="en-US" dirty="0">
                <a:solidFill>
                  <a:schemeClr val="bg1"/>
                </a:solidFill>
                <a:latin typeface="方正黑体简体" panose="03000509000000000000" pitchFamily="65" charset="-122"/>
                <a:ea typeface="方正黑体简体" panose="03000509000000000000" pitchFamily="65" charset="-122"/>
                <a:sym typeface="+mn-lt"/>
              </a:rPr>
              <a:t>请替换文字内容复制你的内容到此</a:t>
            </a:r>
            <a:endParaRPr lang="en-US" dirty="0">
              <a:solidFill>
                <a:schemeClr val="bg1"/>
              </a:solidFill>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15369" name="Freeform 12"/>
          <p:cNvSpPr>
            <a:spLocks noEditPoints="1" noChangeArrowheads="1"/>
          </p:cNvSpPr>
          <p:nvPr/>
        </p:nvSpPr>
        <p:spPr bwMode="auto">
          <a:xfrm>
            <a:off x="3262697" y="2600327"/>
            <a:ext cx="1166655" cy="711200"/>
          </a:xfrm>
          <a:custGeom>
            <a:avLst/>
            <a:gdLst>
              <a:gd name="T0" fmla="*/ 443389 w 400"/>
              <a:gd name="T1" fmla="*/ 20403 h 244"/>
              <a:gd name="T2" fmla="*/ 370463 w 400"/>
              <a:gd name="T3" fmla="*/ 20403 h 244"/>
              <a:gd name="T4" fmla="*/ 0 w 400"/>
              <a:gd name="T5" fmla="*/ 355600 h 244"/>
              <a:gd name="T6" fmla="*/ 370463 w 400"/>
              <a:gd name="T7" fmla="*/ 690797 h 244"/>
              <a:gd name="T8" fmla="*/ 443389 w 400"/>
              <a:gd name="T9" fmla="*/ 690797 h 244"/>
              <a:gd name="T10" fmla="*/ 443389 w 400"/>
              <a:gd name="T11" fmla="*/ 617928 h 244"/>
              <a:gd name="T12" fmla="*/ 154603 w 400"/>
              <a:gd name="T13" fmla="*/ 355600 h 244"/>
              <a:gd name="T14" fmla="*/ 443389 w 400"/>
              <a:gd name="T15" fmla="*/ 93272 h 244"/>
              <a:gd name="T16" fmla="*/ 443389 w 400"/>
              <a:gd name="T17" fmla="*/ 20403 h 244"/>
              <a:gd name="T18" fmla="*/ 793432 w 400"/>
              <a:gd name="T19" fmla="*/ 20403 h 244"/>
              <a:gd name="T20" fmla="*/ 723423 w 400"/>
              <a:gd name="T21" fmla="*/ 20403 h 244"/>
              <a:gd name="T22" fmla="*/ 723423 w 400"/>
              <a:gd name="T23" fmla="*/ 93272 h 244"/>
              <a:gd name="T24" fmla="*/ 1012209 w 400"/>
              <a:gd name="T25" fmla="*/ 355600 h 244"/>
              <a:gd name="T26" fmla="*/ 723423 w 400"/>
              <a:gd name="T27" fmla="*/ 617928 h 244"/>
              <a:gd name="T28" fmla="*/ 723423 w 400"/>
              <a:gd name="T29" fmla="*/ 690797 h 244"/>
              <a:gd name="T30" fmla="*/ 793432 w 400"/>
              <a:gd name="T31" fmla="*/ 690797 h 244"/>
              <a:gd name="T32" fmla="*/ 1166812 w 400"/>
              <a:gd name="T33" fmla="*/ 355600 h 244"/>
              <a:gd name="T34" fmla="*/ 793432 w 400"/>
              <a:gd name="T35" fmla="*/ 20403 h 24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00"/>
              <a:gd name="T55" fmla="*/ 0 h 244"/>
              <a:gd name="T56" fmla="*/ 400 w 400"/>
              <a:gd name="T57" fmla="*/ 244 h 24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00" h="244">
                <a:moveTo>
                  <a:pt x="152" y="7"/>
                </a:moveTo>
                <a:cubicBezTo>
                  <a:pt x="145" y="0"/>
                  <a:pt x="135" y="0"/>
                  <a:pt x="127" y="7"/>
                </a:cubicBezTo>
                <a:cubicBezTo>
                  <a:pt x="0" y="122"/>
                  <a:pt x="0" y="122"/>
                  <a:pt x="0" y="122"/>
                </a:cubicBezTo>
                <a:cubicBezTo>
                  <a:pt x="127" y="237"/>
                  <a:pt x="127" y="237"/>
                  <a:pt x="127" y="237"/>
                </a:cubicBezTo>
                <a:cubicBezTo>
                  <a:pt x="135" y="244"/>
                  <a:pt x="145" y="244"/>
                  <a:pt x="152" y="237"/>
                </a:cubicBezTo>
                <a:cubicBezTo>
                  <a:pt x="159" y="230"/>
                  <a:pt x="159" y="219"/>
                  <a:pt x="152" y="212"/>
                </a:cubicBezTo>
                <a:cubicBezTo>
                  <a:pt x="53" y="122"/>
                  <a:pt x="53" y="122"/>
                  <a:pt x="53" y="122"/>
                </a:cubicBezTo>
                <a:cubicBezTo>
                  <a:pt x="152" y="32"/>
                  <a:pt x="152" y="32"/>
                  <a:pt x="152" y="32"/>
                </a:cubicBezTo>
                <a:cubicBezTo>
                  <a:pt x="159" y="25"/>
                  <a:pt x="159" y="14"/>
                  <a:pt x="152" y="7"/>
                </a:cubicBezTo>
                <a:close/>
                <a:moveTo>
                  <a:pt x="272" y="7"/>
                </a:moveTo>
                <a:cubicBezTo>
                  <a:pt x="265" y="0"/>
                  <a:pt x="255" y="0"/>
                  <a:pt x="248" y="7"/>
                </a:cubicBezTo>
                <a:cubicBezTo>
                  <a:pt x="240" y="14"/>
                  <a:pt x="241" y="25"/>
                  <a:pt x="248" y="32"/>
                </a:cubicBezTo>
                <a:cubicBezTo>
                  <a:pt x="347" y="122"/>
                  <a:pt x="347" y="122"/>
                  <a:pt x="347" y="122"/>
                </a:cubicBezTo>
                <a:cubicBezTo>
                  <a:pt x="248" y="212"/>
                  <a:pt x="248" y="212"/>
                  <a:pt x="248" y="212"/>
                </a:cubicBezTo>
                <a:cubicBezTo>
                  <a:pt x="241" y="219"/>
                  <a:pt x="240" y="230"/>
                  <a:pt x="248" y="237"/>
                </a:cubicBezTo>
                <a:cubicBezTo>
                  <a:pt x="255" y="244"/>
                  <a:pt x="265" y="244"/>
                  <a:pt x="272" y="237"/>
                </a:cubicBezTo>
                <a:cubicBezTo>
                  <a:pt x="400" y="122"/>
                  <a:pt x="400" y="122"/>
                  <a:pt x="400" y="122"/>
                </a:cubicBezTo>
                <a:lnTo>
                  <a:pt x="272" y="7"/>
                </a:lnTo>
                <a:close/>
              </a:path>
            </a:pathLst>
          </a:custGeom>
          <a:solidFill>
            <a:schemeClr val="bg1"/>
          </a:solidFill>
          <a:ln w="9525">
            <a:noFill/>
            <a:round/>
          </a:ln>
        </p:spPr>
        <p:txBody>
          <a:bodyPr lIns="91424" tIns="45712" rIns="91424" bIns="45712"/>
          <a:lstStyle/>
          <a:p>
            <a:endParaRPr lang="zh-CN" alt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9" name="Content Placeholder 2"/>
          <p:cNvSpPr txBox="1"/>
          <p:nvPr/>
        </p:nvSpPr>
        <p:spPr>
          <a:xfrm>
            <a:off x="5116647" y="3559177"/>
            <a:ext cx="1842837" cy="733425"/>
          </a:xfrm>
          <a:prstGeom prst="rect">
            <a:avLst/>
          </a:prstGeom>
        </p:spPr>
        <p:txBody>
          <a:bodyPr lIns="121899" tIns="60949" rIns="121899" bIns="60949"/>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defRPr/>
            </a:pPr>
            <a:r>
              <a:rPr lang="zh-CN" altLang="en-US"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添加标题</a:t>
            </a:r>
            <a:endParaRPr lang="en-US" altLang="zh-CN"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endParaRPr>
          </a:p>
          <a:p>
            <a:pPr marL="0" indent="0" algn="ctr">
              <a:buNone/>
              <a:defRPr/>
            </a:pPr>
            <a:r>
              <a:rPr lang="zh-CN" altLang="en-US" dirty="0">
                <a:solidFill>
                  <a:schemeClr val="bg1"/>
                </a:solidFill>
                <a:latin typeface="方正黑体简体" panose="03000509000000000000" pitchFamily="65" charset="-122"/>
                <a:ea typeface="方正黑体简体" panose="03000509000000000000" pitchFamily="65" charset="-122"/>
                <a:sym typeface="+mn-lt"/>
              </a:rPr>
              <a:t>请替换文字内容复制你的内容到此</a:t>
            </a:r>
            <a:endParaRPr lang="en-US" dirty="0">
              <a:solidFill>
                <a:schemeClr val="bg1"/>
              </a:solidFill>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15371" name="Freeform 17"/>
          <p:cNvSpPr>
            <a:spLocks noEditPoints="1" noChangeArrowheads="1"/>
          </p:cNvSpPr>
          <p:nvPr/>
        </p:nvSpPr>
        <p:spPr bwMode="auto">
          <a:xfrm>
            <a:off x="5561085" y="2541590"/>
            <a:ext cx="942848" cy="754061"/>
          </a:xfrm>
          <a:custGeom>
            <a:avLst/>
            <a:gdLst>
              <a:gd name="T0" fmla="*/ 471488 w 400"/>
              <a:gd name="T1" fmla="*/ 282773 h 320"/>
              <a:gd name="T2" fmla="*/ 330041 w 400"/>
              <a:gd name="T3" fmla="*/ 424160 h 320"/>
              <a:gd name="T4" fmla="*/ 471488 w 400"/>
              <a:gd name="T5" fmla="*/ 565547 h 320"/>
              <a:gd name="T6" fmla="*/ 612934 w 400"/>
              <a:gd name="T7" fmla="*/ 424160 h 320"/>
              <a:gd name="T8" fmla="*/ 471488 w 400"/>
              <a:gd name="T9" fmla="*/ 282773 h 320"/>
              <a:gd name="T10" fmla="*/ 848678 w 400"/>
              <a:gd name="T11" fmla="*/ 141387 h 320"/>
              <a:gd name="T12" fmla="*/ 735521 w 400"/>
              <a:gd name="T13" fmla="*/ 141387 h 320"/>
              <a:gd name="T14" fmla="*/ 697802 w 400"/>
              <a:gd name="T15" fmla="*/ 115466 h 320"/>
              <a:gd name="T16" fmla="*/ 669512 w 400"/>
              <a:gd name="T17" fmla="*/ 25921 h 320"/>
              <a:gd name="T18" fmla="*/ 631793 w 400"/>
              <a:gd name="T19" fmla="*/ 0 h 320"/>
              <a:gd name="T20" fmla="*/ 311182 w 400"/>
              <a:gd name="T21" fmla="*/ 0 h 320"/>
              <a:gd name="T22" fmla="*/ 273463 w 400"/>
              <a:gd name="T23" fmla="*/ 25921 h 320"/>
              <a:gd name="T24" fmla="*/ 245174 w 400"/>
              <a:gd name="T25" fmla="*/ 115466 h 320"/>
              <a:gd name="T26" fmla="*/ 207455 w 400"/>
              <a:gd name="T27" fmla="*/ 141387 h 320"/>
              <a:gd name="T28" fmla="*/ 94298 w 400"/>
              <a:gd name="T29" fmla="*/ 141387 h 320"/>
              <a:gd name="T30" fmla="*/ 0 w 400"/>
              <a:gd name="T31" fmla="*/ 235644 h 320"/>
              <a:gd name="T32" fmla="*/ 0 w 400"/>
              <a:gd name="T33" fmla="*/ 659804 h 320"/>
              <a:gd name="T34" fmla="*/ 94298 w 400"/>
              <a:gd name="T35" fmla="*/ 754062 h 320"/>
              <a:gd name="T36" fmla="*/ 848678 w 400"/>
              <a:gd name="T37" fmla="*/ 754062 h 320"/>
              <a:gd name="T38" fmla="*/ 942975 w 400"/>
              <a:gd name="T39" fmla="*/ 659804 h 320"/>
              <a:gd name="T40" fmla="*/ 942975 w 400"/>
              <a:gd name="T41" fmla="*/ 235644 h 320"/>
              <a:gd name="T42" fmla="*/ 848678 w 400"/>
              <a:gd name="T43" fmla="*/ 141387 h 320"/>
              <a:gd name="T44" fmla="*/ 471488 w 400"/>
              <a:gd name="T45" fmla="*/ 659804 h 320"/>
              <a:gd name="T46" fmla="*/ 235744 w 400"/>
              <a:gd name="T47" fmla="*/ 424160 h 320"/>
              <a:gd name="T48" fmla="*/ 471488 w 400"/>
              <a:gd name="T49" fmla="*/ 188516 h 320"/>
              <a:gd name="T50" fmla="*/ 707231 w 400"/>
              <a:gd name="T51" fmla="*/ 424160 h 320"/>
              <a:gd name="T52" fmla="*/ 471488 w 400"/>
              <a:gd name="T53" fmla="*/ 659804 h 320"/>
              <a:gd name="T54" fmla="*/ 815673 w 400"/>
              <a:gd name="T55" fmla="*/ 301625 h 320"/>
              <a:gd name="T56" fmla="*/ 782669 w 400"/>
              <a:gd name="T57" fmla="*/ 268635 h 320"/>
              <a:gd name="T58" fmla="*/ 815673 w 400"/>
              <a:gd name="T59" fmla="*/ 235644 h 320"/>
              <a:gd name="T60" fmla="*/ 848678 w 400"/>
              <a:gd name="T61" fmla="*/ 268635 h 320"/>
              <a:gd name="T62" fmla="*/ 815673 w 400"/>
              <a:gd name="T63" fmla="*/ 301625 h 32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00"/>
              <a:gd name="T97" fmla="*/ 0 h 320"/>
              <a:gd name="T98" fmla="*/ 400 w 400"/>
              <a:gd name="T99" fmla="*/ 320 h 32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00" h="320">
                <a:moveTo>
                  <a:pt x="200" y="120"/>
                </a:moveTo>
                <a:cubicBezTo>
                  <a:pt x="167" y="120"/>
                  <a:pt x="140" y="147"/>
                  <a:pt x="140" y="180"/>
                </a:cubicBezTo>
                <a:cubicBezTo>
                  <a:pt x="140" y="213"/>
                  <a:pt x="167" y="240"/>
                  <a:pt x="200" y="240"/>
                </a:cubicBezTo>
                <a:cubicBezTo>
                  <a:pt x="233" y="240"/>
                  <a:pt x="260" y="213"/>
                  <a:pt x="260" y="180"/>
                </a:cubicBezTo>
                <a:cubicBezTo>
                  <a:pt x="260" y="147"/>
                  <a:pt x="233" y="120"/>
                  <a:pt x="200" y="120"/>
                </a:cubicBezTo>
                <a:close/>
                <a:moveTo>
                  <a:pt x="360" y="60"/>
                </a:moveTo>
                <a:cubicBezTo>
                  <a:pt x="312" y="60"/>
                  <a:pt x="312" y="60"/>
                  <a:pt x="312" y="60"/>
                </a:cubicBezTo>
                <a:cubicBezTo>
                  <a:pt x="305" y="60"/>
                  <a:pt x="298" y="55"/>
                  <a:pt x="296" y="49"/>
                </a:cubicBezTo>
                <a:cubicBezTo>
                  <a:pt x="284" y="11"/>
                  <a:pt x="284" y="11"/>
                  <a:pt x="284" y="11"/>
                </a:cubicBezTo>
                <a:cubicBezTo>
                  <a:pt x="281" y="5"/>
                  <a:pt x="274" y="0"/>
                  <a:pt x="268" y="0"/>
                </a:cubicBezTo>
                <a:cubicBezTo>
                  <a:pt x="132" y="0"/>
                  <a:pt x="132" y="0"/>
                  <a:pt x="132" y="0"/>
                </a:cubicBezTo>
                <a:cubicBezTo>
                  <a:pt x="125" y="0"/>
                  <a:pt x="118" y="5"/>
                  <a:pt x="116" y="11"/>
                </a:cubicBezTo>
                <a:cubicBezTo>
                  <a:pt x="104" y="49"/>
                  <a:pt x="104" y="49"/>
                  <a:pt x="104" y="49"/>
                </a:cubicBezTo>
                <a:cubicBezTo>
                  <a:pt x="101" y="55"/>
                  <a:pt x="94" y="60"/>
                  <a:pt x="88" y="60"/>
                </a:cubicBezTo>
                <a:cubicBezTo>
                  <a:pt x="40" y="60"/>
                  <a:pt x="40" y="60"/>
                  <a:pt x="40" y="60"/>
                </a:cubicBezTo>
                <a:cubicBezTo>
                  <a:pt x="18" y="60"/>
                  <a:pt x="0" y="78"/>
                  <a:pt x="0" y="100"/>
                </a:cubicBezTo>
                <a:cubicBezTo>
                  <a:pt x="0" y="280"/>
                  <a:pt x="0" y="280"/>
                  <a:pt x="0" y="280"/>
                </a:cubicBezTo>
                <a:cubicBezTo>
                  <a:pt x="0" y="302"/>
                  <a:pt x="18" y="320"/>
                  <a:pt x="40" y="320"/>
                </a:cubicBezTo>
                <a:cubicBezTo>
                  <a:pt x="360" y="320"/>
                  <a:pt x="360" y="320"/>
                  <a:pt x="360" y="320"/>
                </a:cubicBezTo>
                <a:cubicBezTo>
                  <a:pt x="382" y="320"/>
                  <a:pt x="400" y="302"/>
                  <a:pt x="400" y="280"/>
                </a:cubicBezTo>
                <a:cubicBezTo>
                  <a:pt x="400" y="100"/>
                  <a:pt x="400" y="100"/>
                  <a:pt x="400" y="100"/>
                </a:cubicBezTo>
                <a:cubicBezTo>
                  <a:pt x="400" y="78"/>
                  <a:pt x="382" y="60"/>
                  <a:pt x="360" y="60"/>
                </a:cubicBezTo>
                <a:close/>
                <a:moveTo>
                  <a:pt x="200" y="280"/>
                </a:moveTo>
                <a:cubicBezTo>
                  <a:pt x="145" y="280"/>
                  <a:pt x="100" y="235"/>
                  <a:pt x="100" y="180"/>
                </a:cubicBezTo>
                <a:cubicBezTo>
                  <a:pt x="100" y="125"/>
                  <a:pt x="145" y="80"/>
                  <a:pt x="200" y="80"/>
                </a:cubicBezTo>
                <a:cubicBezTo>
                  <a:pt x="255" y="80"/>
                  <a:pt x="300" y="125"/>
                  <a:pt x="300" y="180"/>
                </a:cubicBezTo>
                <a:cubicBezTo>
                  <a:pt x="300" y="235"/>
                  <a:pt x="255" y="280"/>
                  <a:pt x="200" y="280"/>
                </a:cubicBezTo>
                <a:close/>
                <a:moveTo>
                  <a:pt x="346" y="128"/>
                </a:moveTo>
                <a:cubicBezTo>
                  <a:pt x="338" y="128"/>
                  <a:pt x="332" y="122"/>
                  <a:pt x="332" y="114"/>
                </a:cubicBezTo>
                <a:cubicBezTo>
                  <a:pt x="332" y="106"/>
                  <a:pt x="338" y="100"/>
                  <a:pt x="346" y="100"/>
                </a:cubicBezTo>
                <a:cubicBezTo>
                  <a:pt x="354" y="100"/>
                  <a:pt x="360" y="106"/>
                  <a:pt x="360" y="114"/>
                </a:cubicBezTo>
                <a:cubicBezTo>
                  <a:pt x="360" y="122"/>
                  <a:pt x="354" y="128"/>
                  <a:pt x="346" y="128"/>
                </a:cubicBezTo>
                <a:close/>
              </a:path>
            </a:pathLst>
          </a:custGeom>
          <a:solidFill>
            <a:schemeClr val="bg1"/>
          </a:solidFill>
          <a:ln w="9525">
            <a:noFill/>
            <a:round/>
          </a:ln>
        </p:spPr>
        <p:txBody>
          <a:bodyPr lIns="91424" tIns="45712" rIns="91424" bIns="45712"/>
          <a:lstStyle/>
          <a:p>
            <a:endParaRPr lang="zh-CN" alt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1" name="Content Placeholder 2"/>
          <p:cNvSpPr txBox="1"/>
          <p:nvPr/>
        </p:nvSpPr>
        <p:spPr>
          <a:xfrm>
            <a:off x="7321385" y="3559177"/>
            <a:ext cx="1853951" cy="733425"/>
          </a:xfrm>
          <a:prstGeom prst="rect">
            <a:avLst/>
          </a:prstGeom>
        </p:spPr>
        <p:txBody>
          <a:bodyPr lIns="121899" tIns="60949" rIns="121899" bIns="60949"/>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defRPr/>
            </a:pPr>
            <a:r>
              <a:rPr lang="zh-CN" altLang="en-US"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添加标题</a:t>
            </a:r>
            <a:endParaRPr lang="en-US" altLang="zh-CN"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endParaRPr>
          </a:p>
          <a:p>
            <a:pPr marL="0" indent="0" algn="ctr">
              <a:buNone/>
              <a:defRPr/>
            </a:pPr>
            <a:r>
              <a:rPr lang="zh-CN" altLang="en-US" dirty="0">
                <a:solidFill>
                  <a:schemeClr val="bg1"/>
                </a:solidFill>
                <a:latin typeface="方正黑体简体" panose="03000509000000000000" pitchFamily="65" charset="-122"/>
                <a:ea typeface="方正黑体简体" panose="03000509000000000000" pitchFamily="65" charset="-122"/>
                <a:sym typeface="+mn-lt"/>
              </a:rPr>
              <a:t>请替换文字内容复制你的内容到此</a:t>
            </a:r>
            <a:endParaRPr lang="en-US" dirty="0">
              <a:solidFill>
                <a:schemeClr val="bg1"/>
              </a:solidFill>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15373" name="Freeform 22"/>
          <p:cNvSpPr>
            <a:spLocks noEditPoints="1" noChangeArrowheads="1"/>
          </p:cNvSpPr>
          <p:nvPr/>
        </p:nvSpPr>
        <p:spPr bwMode="auto">
          <a:xfrm>
            <a:off x="7902332" y="2592389"/>
            <a:ext cx="692057" cy="690561"/>
          </a:xfrm>
          <a:custGeom>
            <a:avLst/>
            <a:gdLst>
              <a:gd name="T0" fmla="*/ 628630 w 316"/>
              <a:gd name="T1" fmla="*/ 63374 h 316"/>
              <a:gd name="T2" fmla="*/ 516922 w 316"/>
              <a:gd name="T3" fmla="*/ 8741 h 316"/>
              <a:gd name="T4" fmla="*/ 295697 w 316"/>
              <a:gd name="T5" fmla="*/ 229459 h 316"/>
              <a:gd name="T6" fmla="*/ 43807 w 316"/>
              <a:gd name="T7" fmla="*/ 482956 h 316"/>
              <a:gd name="T8" fmla="*/ 0 w 316"/>
              <a:gd name="T9" fmla="*/ 690562 h 316"/>
              <a:gd name="T10" fmla="*/ 208083 w 316"/>
              <a:gd name="T11" fmla="*/ 646856 h 316"/>
              <a:gd name="T12" fmla="*/ 459973 w 316"/>
              <a:gd name="T13" fmla="*/ 393358 h 316"/>
              <a:gd name="T14" fmla="*/ 683389 w 316"/>
              <a:gd name="T15" fmla="*/ 172641 h 316"/>
              <a:gd name="T16" fmla="*/ 628630 w 316"/>
              <a:gd name="T17" fmla="*/ 63374 h 316"/>
              <a:gd name="T18" fmla="*/ 194941 w 316"/>
              <a:gd name="T19" fmla="*/ 620632 h 316"/>
              <a:gd name="T20" fmla="*/ 124850 w 316"/>
              <a:gd name="T21" fmla="*/ 635929 h 316"/>
              <a:gd name="T22" fmla="*/ 94185 w 316"/>
              <a:gd name="T23" fmla="*/ 596593 h 316"/>
              <a:gd name="T24" fmla="*/ 52568 w 316"/>
              <a:gd name="T25" fmla="*/ 565999 h 316"/>
              <a:gd name="T26" fmla="*/ 67901 w 316"/>
              <a:gd name="T27" fmla="*/ 493883 h 316"/>
              <a:gd name="T28" fmla="*/ 89804 w 316"/>
              <a:gd name="T29" fmla="*/ 474215 h 316"/>
              <a:gd name="T30" fmla="*/ 170847 w 316"/>
              <a:gd name="T31" fmla="*/ 517921 h 316"/>
              <a:gd name="T32" fmla="*/ 216844 w 316"/>
              <a:gd name="T33" fmla="*/ 600964 h 316"/>
              <a:gd name="T34" fmla="*/ 194941 w 316"/>
              <a:gd name="T35" fmla="*/ 620632 h 3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16"/>
              <a:gd name="T55" fmla="*/ 0 h 316"/>
              <a:gd name="T56" fmla="*/ 316 w 316"/>
              <a:gd name="T57" fmla="*/ 316 h 3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solidFill>
            <a:schemeClr val="bg1"/>
          </a:solidFill>
          <a:ln w="9525">
            <a:noFill/>
            <a:round/>
          </a:ln>
        </p:spPr>
        <p:txBody>
          <a:bodyPr lIns="91424" tIns="45712" rIns="91424" bIns="45712"/>
          <a:lstStyle/>
          <a:p>
            <a:endParaRPr lang="zh-CN" alt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3" name="Content Placeholder 2"/>
          <p:cNvSpPr txBox="1"/>
          <p:nvPr/>
        </p:nvSpPr>
        <p:spPr>
          <a:xfrm>
            <a:off x="9537235" y="3559177"/>
            <a:ext cx="1866648" cy="733425"/>
          </a:xfrm>
          <a:prstGeom prst="rect">
            <a:avLst/>
          </a:prstGeom>
        </p:spPr>
        <p:txBody>
          <a:bodyPr lIns="121899" tIns="60949" rIns="121899" bIns="60949"/>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defRPr/>
            </a:pPr>
            <a:r>
              <a:rPr lang="zh-CN" altLang="en-US"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添加标题</a:t>
            </a:r>
            <a:endParaRPr lang="en-US" altLang="zh-CN" sz="1600" b="1"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endParaRPr>
          </a:p>
          <a:p>
            <a:pPr marL="0" indent="0" algn="ctr">
              <a:buNone/>
              <a:defRPr/>
            </a:pPr>
            <a:r>
              <a:rPr lang="zh-CN" altLang="en-US" dirty="0">
                <a:solidFill>
                  <a:schemeClr val="bg1"/>
                </a:solidFill>
                <a:latin typeface="方正黑体简体" panose="03000509000000000000" pitchFamily="65" charset="-122"/>
                <a:ea typeface="方正黑体简体" panose="03000509000000000000" pitchFamily="65" charset="-122"/>
                <a:sym typeface="+mn-lt"/>
              </a:rPr>
              <a:t>请替换文字内容复制你的内容到此</a:t>
            </a:r>
            <a:endParaRPr lang="en-US" dirty="0">
              <a:solidFill>
                <a:schemeClr val="bg1"/>
              </a:solidFill>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15375" name="Freeform 27"/>
          <p:cNvSpPr>
            <a:spLocks noEditPoints="1" noChangeArrowheads="1"/>
          </p:cNvSpPr>
          <p:nvPr/>
        </p:nvSpPr>
        <p:spPr bwMode="auto">
          <a:xfrm>
            <a:off x="9981675" y="2587625"/>
            <a:ext cx="977768" cy="700088"/>
          </a:xfrm>
          <a:custGeom>
            <a:avLst/>
            <a:gdLst>
              <a:gd name="T0" fmla="*/ 977900 w 392"/>
              <a:gd name="T1" fmla="*/ 100013 h 280"/>
              <a:gd name="T2" fmla="*/ 977900 w 392"/>
              <a:gd name="T3" fmla="*/ 40005 h 280"/>
              <a:gd name="T4" fmla="*/ 937986 w 392"/>
              <a:gd name="T5" fmla="*/ 0 h 280"/>
              <a:gd name="T6" fmla="*/ 39914 w 392"/>
              <a:gd name="T7" fmla="*/ 0 h 280"/>
              <a:gd name="T8" fmla="*/ 0 w 392"/>
              <a:gd name="T9" fmla="*/ 40005 h 280"/>
              <a:gd name="T10" fmla="*/ 0 w 392"/>
              <a:gd name="T11" fmla="*/ 100013 h 280"/>
              <a:gd name="T12" fmla="*/ 99786 w 392"/>
              <a:gd name="T13" fmla="*/ 100013 h 280"/>
              <a:gd name="T14" fmla="*/ 99786 w 392"/>
              <a:gd name="T15" fmla="*/ 200025 h 280"/>
              <a:gd name="T16" fmla="*/ 0 w 392"/>
              <a:gd name="T17" fmla="*/ 200025 h 280"/>
              <a:gd name="T18" fmla="*/ 0 w 392"/>
              <a:gd name="T19" fmla="*/ 300038 h 280"/>
              <a:gd name="T20" fmla="*/ 99786 w 392"/>
              <a:gd name="T21" fmla="*/ 300038 h 280"/>
              <a:gd name="T22" fmla="*/ 99786 w 392"/>
              <a:gd name="T23" fmla="*/ 400050 h 280"/>
              <a:gd name="T24" fmla="*/ 0 w 392"/>
              <a:gd name="T25" fmla="*/ 400050 h 280"/>
              <a:gd name="T26" fmla="*/ 0 w 392"/>
              <a:gd name="T27" fmla="*/ 500063 h 280"/>
              <a:gd name="T28" fmla="*/ 99786 w 392"/>
              <a:gd name="T29" fmla="*/ 500063 h 280"/>
              <a:gd name="T30" fmla="*/ 99786 w 392"/>
              <a:gd name="T31" fmla="*/ 600075 h 280"/>
              <a:gd name="T32" fmla="*/ 0 w 392"/>
              <a:gd name="T33" fmla="*/ 600075 h 280"/>
              <a:gd name="T34" fmla="*/ 0 w 392"/>
              <a:gd name="T35" fmla="*/ 660083 h 280"/>
              <a:gd name="T36" fmla="*/ 39914 w 392"/>
              <a:gd name="T37" fmla="*/ 700088 h 280"/>
              <a:gd name="T38" fmla="*/ 937986 w 392"/>
              <a:gd name="T39" fmla="*/ 700088 h 280"/>
              <a:gd name="T40" fmla="*/ 977900 w 392"/>
              <a:gd name="T41" fmla="*/ 660083 h 280"/>
              <a:gd name="T42" fmla="*/ 977900 w 392"/>
              <a:gd name="T43" fmla="*/ 600075 h 280"/>
              <a:gd name="T44" fmla="*/ 878114 w 392"/>
              <a:gd name="T45" fmla="*/ 600075 h 280"/>
              <a:gd name="T46" fmla="*/ 878114 w 392"/>
              <a:gd name="T47" fmla="*/ 500063 h 280"/>
              <a:gd name="T48" fmla="*/ 977900 w 392"/>
              <a:gd name="T49" fmla="*/ 500063 h 280"/>
              <a:gd name="T50" fmla="*/ 977900 w 392"/>
              <a:gd name="T51" fmla="*/ 400050 h 280"/>
              <a:gd name="T52" fmla="*/ 878114 w 392"/>
              <a:gd name="T53" fmla="*/ 400050 h 280"/>
              <a:gd name="T54" fmla="*/ 878114 w 392"/>
              <a:gd name="T55" fmla="*/ 300038 h 280"/>
              <a:gd name="T56" fmla="*/ 977900 w 392"/>
              <a:gd name="T57" fmla="*/ 300038 h 280"/>
              <a:gd name="T58" fmla="*/ 977900 w 392"/>
              <a:gd name="T59" fmla="*/ 200025 h 280"/>
              <a:gd name="T60" fmla="*/ 878114 w 392"/>
              <a:gd name="T61" fmla="*/ 200025 h 280"/>
              <a:gd name="T62" fmla="*/ 878114 w 392"/>
              <a:gd name="T63" fmla="*/ 100013 h 280"/>
              <a:gd name="T64" fmla="*/ 977900 w 392"/>
              <a:gd name="T65" fmla="*/ 100013 h 280"/>
              <a:gd name="T66" fmla="*/ 379186 w 392"/>
              <a:gd name="T67" fmla="*/ 500063 h 280"/>
              <a:gd name="T68" fmla="*/ 379186 w 392"/>
              <a:gd name="T69" fmla="*/ 200025 h 280"/>
              <a:gd name="T70" fmla="*/ 628650 w 392"/>
              <a:gd name="T71" fmla="*/ 350044 h 280"/>
              <a:gd name="T72" fmla="*/ 379186 w 392"/>
              <a:gd name="T73" fmla="*/ 500063 h 28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280"/>
              <a:gd name="T113" fmla="*/ 392 w 392"/>
              <a:gd name="T114" fmla="*/ 280 h 280"/>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280">
                <a:moveTo>
                  <a:pt x="392" y="40"/>
                </a:moveTo>
                <a:cubicBezTo>
                  <a:pt x="392" y="16"/>
                  <a:pt x="392" y="16"/>
                  <a:pt x="392" y="16"/>
                </a:cubicBezTo>
                <a:cubicBezTo>
                  <a:pt x="392" y="7"/>
                  <a:pt x="385" y="0"/>
                  <a:pt x="376" y="0"/>
                </a:cubicBezTo>
                <a:cubicBezTo>
                  <a:pt x="16" y="0"/>
                  <a:pt x="16" y="0"/>
                  <a:pt x="16" y="0"/>
                </a:cubicBezTo>
                <a:cubicBezTo>
                  <a:pt x="7" y="0"/>
                  <a:pt x="0" y="7"/>
                  <a:pt x="0" y="16"/>
                </a:cubicBezTo>
                <a:cubicBezTo>
                  <a:pt x="0" y="40"/>
                  <a:pt x="0" y="40"/>
                  <a:pt x="0" y="40"/>
                </a:cubicBezTo>
                <a:cubicBezTo>
                  <a:pt x="40" y="40"/>
                  <a:pt x="40" y="40"/>
                  <a:pt x="40" y="40"/>
                </a:cubicBezTo>
                <a:cubicBezTo>
                  <a:pt x="40" y="80"/>
                  <a:pt x="40" y="80"/>
                  <a:pt x="40" y="80"/>
                </a:cubicBezTo>
                <a:cubicBezTo>
                  <a:pt x="0" y="80"/>
                  <a:pt x="0" y="80"/>
                  <a:pt x="0" y="80"/>
                </a:cubicBezTo>
                <a:cubicBezTo>
                  <a:pt x="0" y="120"/>
                  <a:pt x="0" y="120"/>
                  <a:pt x="0" y="120"/>
                </a:cubicBezTo>
                <a:cubicBezTo>
                  <a:pt x="40" y="120"/>
                  <a:pt x="40" y="120"/>
                  <a:pt x="40" y="120"/>
                </a:cubicBezTo>
                <a:cubicBezTo>
                  <a:pt x="40" y="160"/>
                  <a:pt x="40" y="160"/>
                  <a:pt x="40" y="160"/>
                </a:cubicBezTo>
                <a:cubicBezTo>
                  <a:pt x="0" y="160"/>
                  <a:pt x="0" y="160"/>
                  <a:pt x="0" y="160"/>
                </a:cubicBezTo>
                <a:cubicBezTo>
                  <a:pt x="0" y="200"/>
                  <a:pt x="0" y="200"/>
                  <a:pt x="0" y="200"/>
                </a:cubicBezTo>
                <a:cubicBezTo>
                  <a:pt x="40" y="200"/>
                  <a:pt x="40" y="200"/>
                  <a:pt x="40" y="200"/>
                </a:cubicBezTo>
                <a:cubicBezTo>
                  <a:pt x="40" y="240"/>
                  <a:pt x="40" y="240"/>
                  <a:pt x="40" y="240"/>
                </a:cubicBezTo>
                <a:cubicBezTo>
                  <a:pt x="0" y="240"/>
                  <a:pt x="0" y="240"/>
                  <a:pt x="0" y="240"/>
                </a:cubicBezTo>
                <a:cubicBezTo>
                  <a:pt x="0" y="264"/>
                  <a:pt x="0" y="264"/>
                  <a:pt x="0" y="264"/>
                </a:cubicBezTo>
                <a:cubicBezTo>
                  <a:pt x="0" y="273"/>
                  <a:pt x="7" y="280"/>
                  <a:pt x="16" y="280"/>
                </a:cubicBezTo>
                <a:cubicBezTo>
                  <a:pt x="376" y="280"/>
                  <a:pt x="376" y="280"/>
                  <a:pt x="376" y="280"/>
                </a:cubicBezTo>
                <a:cubicBezTo>
                  <a:pt x="385" y="280"/>
                  <a:pt x="392" y="273"/>
                  <a:pt x="392" y="264"/>
                </a:cubicBezTo>
                <a:cubicBezTo>
                  <a:pt x="392" y="240"/>
                  <a:pt x="392" y="240"/>
                  <a:pt x="392" y="240"/>
                </a:cubicBezTo>
                <a:cubicBezTo>
                  <a:pt x="352" y="240"/>
                  <a:pt x="352" y="240"/>
                  <a:pt x="352" y="240"/>
                </a:cubicBezTo>
                <a:cubicBezTo>
                  <a:pt x="352" y="200"/>
                  <a:pt x="352" y="200"/>
                  <a:pt x="352" y="200"/>
                </a:cubicBezTo>
                <a:cubicBezTo>
                  <a:pt x="392" y="200"/>
                  <a:pt x="392" y="200"/>
                  <a:pt x="392" y="200"/>
                </a:cubicBezTo>
                <a:cubicBezTo>
                  <a:pt x="392" y="160"/>
                  <a:pt x="392" y="160"/>
                  <a:pt x="392" y="160"/>
                </a:cubicBezTo>
                <a:cubicBezTo>
                  <a:pt x="352" y="160"/>
                  <a:pt x="352" y="160"/>
                  <a:pt x="352" y="160"/>
                </a:cubicBezTo>
                <a:cubicBezTo>
                  <a:pt x="352" y="120"/>
                  <a:pt x="352" y="120"/>
                  <a:pt x="352" y="120"/>
                </a:cubicBezTo>
                <a:cubicBezTo>
                  <a:pt x="392" y="120"/>
                  <a:pt x="392" y="120"/>
                  <a:pt x="392" y="120"/>
                </a:cubicBezTo>
                <a:cubicBezTo>
                  <a:pt x="392" y="80"/>
                  <a:pt x="392" y="80"/>
                  <a:pt x="392" y="80"/>
                </a:cubicBezTo>
                <a:cubicBezTo>
                  <a:pt x="352" y="80"/>
                  <a:pt x="352" y="80"/>
                  <a:pt x="352" y="80"/>
                </a:cubicBezTo>
                <a:cubicBezTo>
                  <a:pt x="352" y="40"/>
                  <a:pt x="352" y="40"/>
                  <a:pt x="352" y="40"/>
                </a:cubicBezTo>
                <a:lnTo>
                  <a:pt x="392" y="40"/>
                </a:lnTo>
                <a:close/>
                <a:moveTo>
                  <a:pt x="152" y="200"/>
                </a:moveTo>
                <a:cubicBezTo>
                  <a:pt x="152" y="80"/>
                  <a:pt x="152" y="80"/>
                  <a:pt x="152" y="80"/>
                </a:cubicBezTo>
                <a:cubicBezTo>
                  <a:pt x="252" y="140"/>
                  <a:pt x="252" y="140"/>
                  <a:pt x="252" y="140"/>
                </a:cubicBezTo>
                <a:lnTo>
                  <a:pt x="152" y="200"/>
                </a:lnTo>
                <a:close/>
              </a:path>
            </a:pathLst>
          </a:custGeom>
          <a:solidFill>
            <a:schemeClr val="bg1"/>
          </a:solidFill>
          <a:ln w="9525">
            <a:noFill/>
            <a:round/>
          </a:ln>
        </p:spPr>
        <p:txBody>
          <a:bodyPr lIns="91424" tIns="45712" rIns="91424" bIns="45712"/>
          <a:lstStyle/>
          <a:p>
            <a:endParaRPr lang="zh-CN" altLang="en-US" sz="240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5" name="Content Placeholder 2"/>
          <p:cNvSpPr txBox="1">
            <a:spLocks noChangeArrowheads="1"/>
          </p:cNvSpPr>
          <p:nvPr/>
        </p:nvSpPr>
        <p:spPr bwMode="auto">
          <a:xfrm>
            <a:off x="810339" y="4927602"/>
            <a:ext cx="10571324" cy="1476375"/>
          </a:xfrm>
          <a:prstGeom prst="rect">
            <a:avLst/>
          </a:prstGeom>
          <a:noFill/>
          <a:ln w="9525">
            <a:noFill/>
            <a:miter lim="800000"/>
          </a:ln>
        </p:spPr>
        <p:txBody>
          <a:bodyPr lIns="121899" tIns="60949" rIns="121899" bIns="60949"/>
          <a:lstStyle/>
          <a:p>
            <a:pP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请替换文字内容复制你的内容到此请替换文字内容复制你的内容到此请替换文字内容复制你的内容到此请替换文字内容复制你的内容到此请替换文字内容复制你的内容到此请替换文字内容复制你的内容到此请替换文字内容复制你的内容到此</a:t>
            </a:r>
          </a:p>
          <a:p>
            <a:pP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a:t>
            </a:r>
          </a:p>
          <a:p>
            <a:pPr defTabSz="913765">
              <a:lnSpc>
                <a:spcPct val="120000"/>
              </a:lnSpc>
              <a:defRPr/>
            </a:pP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endParaRPr>
          </a:p>
          <a:p>
            <a:pPr defTabSz="913765">
              <a:lnSpc>
                <a:spcPct val="120000"/>
              </a:lnSpc>
              <a:defRPr/>
            </a:pP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endParaRPr>
          </a:p>
          <a:p>
            <a:pPr defTabSz="913765">
              <a:lnSpc>
                <a:spcPct val="120000"/>
              </a:lnSpc>
              <a:defRPr/>
            </a:pP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endParaRPr>
          </a:p>
          <a:p>
            <a:pPr defTabSz="913765">
              <a:lnSpc>
                <a:spcPct val="120000"/>
              </a:lnSpc>
              <a:defRPr/>
            </a:pPr>
            <a:endPar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endParaRPr>
          </a:p>
          <a:p>
            <a:pP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p>
          <a:p>
            <a:pP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p>
          <a:p>
            <a:pP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p>
          <a:p>
            <a:pP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p>
          <a:p>
            <a:pP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p>
          <a:p>
            <a:pPr defTabSz="913765">
              <a:lnSpc>
                <a:spcPct val="12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a:t>
            </a:r>
          </a:p>
        </p:txBody>
      </p:sp>
      <p:sp>
        <p:nvSpPr>
          <p:cNvPr id="15" name="文本框 14">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3059779710"/>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1"/>
            <a:ext cx="12192000" cy="6858001"/>
          </a:xfrm>
          <a:prstGeom prst="rect">
            <a:avLst/>
          </a:prstGeom>
        </p:spPr>
      </p:pic>
      <p:pic>
        <p:nvPicPr>
          <p:cNvPr id="21" name="Dirty Dropouts - Unity">
            <a:hlinkClick r:id="" action="ppaction://media"/>
            <a:extLst>
              <a:ext uri="{FF2B5EF4-FFF2-40B4-BE49-F238E27FC236}">
                <a16:creationId xmlns:a16="http://schemas.microsoft.com/office/drawing/2014/main" id="{3A1ECAE3-80B5-499E-8F42-35305EA3BA3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709249" y="-2757901"/>
            <a:ext cx="609600" cy="609600"/>
          </a:xfrm>
          <a:prstGeom prst="rect">
            <a:avLst/>
          </a:prstGeom>
        </p:spPr>
      </p:pic>
      <p:sp>
        <p:nvSpPr>
          <p:cNvPr id="2" name="矩形 1"/>
          <p:cNvSpPr/>
          <p:nvPr/>
        </p:nvSpPr>
        <p:spPr>
          <a:xfrm>
            <a:off x="0" y="-1"/>
            <a:ext cx="12192000" cy="6858000"/>
          </a:xfrm>
          <a:prstGeom prst="rect">
            <a:avLst/>
          </a:prstGeom>
          <a:solidFill>
            <a:schemeClr val="accent1">
              <a:alpha val="3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箭头: 五边形 31">
            <a:extLst>
              <a:ext uri="{FF2B5EF4-FFF2-40B4-BE49-F238E27FC236}">
                <a16:creationId xmlns:a16="http://schemas.microsoft.com/office/drawing/2014/main" id="{46270F9F-ADDB-46DE-8A36-F9741DEAA6AE}"/>
              </a:ext>
            </a:extLst>
          </p:cNvPr>
          <p:cNvSpPr/>
          <p:nvPr/>
        </p:nvSpPr>
        <p:spPr>
          <a:xfrm>
            <a:off x="8452" y="0"/>
            <a:ext cx="8210550" cy="6858000"/>
          </a:xfrm>
          <a:prstGeom prst="homePlate">
            <a:avLst/>
          </a:prstGeom>
          <a:solidFill>
            <a:schemeClr val="accent1">
              <a:lumMod val="60000"/>
              <a:lumOff val="40000"/>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3" name="平行四边形 32">
            <a:extLst>
              <a:ext uri="{FF2B5EF4-FFF2-40B4-BE49-F238E27FC236}">
                <a16:creationId xmlns:a16="http://schemas.microsoft.com/office/drawing/2014/main" id="{2C886477-3494-40CB-AEA5-6B5644894660}"/>
              </a:ext>
            </a:extLst>
          </p:cNvPr>
          <p:cNvSpPr/>
          <p:nvPr/>
        </p:nvSpPr>
        <p:spPr>
          <a:xfrm rot="2534807">
            <a:off x="10154438" y="-638921"/>
            <a:ext cx="1630179" cy="11515387"/>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4" name="平行四边形 33">
            <a:extLst>
              <a:ext uri="{FF2B5EF4-FFF2-40B4-BE49-F238E27FC236}">
                <a16:creationId xmlns:a16="http://schemas.microsoft.com/office/drawing/2014/main" id="{884AC1FB-DC70-4100-8014-832A24D00EDF}"/>
              </a:ext>
            </a:extLst>
          </p:cNvPr>
          <p:cNvSpPr/>
          <p:nvPr/>
        </p:nvSpPr>
        <p:spPr>
          <a:xfrm rot="18808335">
            <a:off x="10239963" y="-4139561"/>
            <a:ext cx="1528591" cy="11515387"/>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35" name="TextBox 10">
            <a:extLst>
              <a:ext uri="{FF2B5EF4-FFF2-40B4-BE49-F238E27FC236}">
                <a16:creationId xmlns:a16="http://schemas.microsoft.com/office/drawing/2014/main" id="{CA9AA408-5F63-4792-AB9A-AC588C56A45A}"/>
              </a:ext>
            </a:extLst>
          </p:cNvPr>
          <p:cNvSpPr txBox="1"/>
          <p:nvPr/>
        </p:nvSpPr>
        <p:spPr>
          <a:xfrm>
            <a:off x="332496" y="3064034"/>
            <a:ext cx="6610505" cy="972562"/>
          </a:xfrm>
          <a:prstGeom prst="rect">
            <a:avLst/>
          </a:prstGeom>
          <a:noFill/>
        </p:spPr>
        <p:txBody>
          <a:bodyPr wrap="none" lIns="48757" tIns="24378" rIns="48757" bIns="24378">
            <a:spAutoFit/>
          </a:bodyPr>
          <a:lstStyle/>
          <a:p>
            <a:r>
              <a:rPr lang="zh-CN" altLang="en-US" sz="6000" b="1" spc="213"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感谢观看 </a:t>
            </a:r>
            <a:r>
              <a:rPr lang="en-US" altLang="zh-CN" sz="6000" b="1" spc="213"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THANKS</a:t>
            </a:r>
            <a:endParaRPr lang="zh-CN" altLang="en-US" sz="6000" b="1" spc="213"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endParaRPr>
          </a:p>
        </p:txBody>
      </p:sp>
      <p:sp>
        <p:nvSpPr>
          <p:cNvPr id="36" name="矩形 35">
            <a:extLst>
              <a:ext uri="{FF2B5EF4-FFF2-40B4-BE49-F238E27FC236}">
                <a16:creationId xmlns:a16="http://schemas.microsoft.com/office/drawing/2014/main" id="{2D7E5AD2-C4A2-4C40-9D8E-029E7ECCB878}"/>
              </a:ext>
            </a:extLst>
          </p:cNvPr>
          <p:cNvSpPr/>
          <p:nvPr/>
        </p:nvSpPr>
        <p:spPr>
          <a:xfrm>
            <a:off x="332496" y="4544572"/>
            <a:ext cx="4212016" cy="590919"/>
          </a:xfrm>
          <a:prstGeom prst="rect">
            <a:avLst/>
          </a:prstGeom>
        </p:spPr>
        <p:txBody>
          <a:bodyPr wrap="square" lIns="48757" tIns="24378" rIns="48757" bIns="24378">
            <a:spAutoFit/>
          </a:bodyPr>
          <a:lstStyle/>
          <a:p>
            <a:pPr>
              <a:lnSpc>
                <a:spcPct val="150000"/>
              </a:lnSpc>
            </a:pPr>
            <a:r>
              <a:rPr lang="en-US" altLang="zh-CN" sz="782" b="1"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Each day is a new beginning Seize new opportunities from now on Each day is a new beginning Seize new opportunities from now </a:t>
            </a:r>
            <a:r>
              <a:rPr lang="en-US" altLang="zh-CN" sz="782" b="1" dirty="0" err="1">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onEach</a:t>
            </a:r>
            <a:r>
              <a:rPr lang="en-US" altLang="zh-CN" sz="782" b="1"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 day is a new beginning Seize new opportunities from now on</a:t>
            </a:r>
          </a:p>
        </p:txBody>
      </p:sp>
      <p:sp>
        <p:nvSpPr>
          <p:cNvPr id="37" name="矩形 36">
            <a:extLst>
              <a:ext uri="{FF2B5EF4-FFF2-40B4-BE49-F238E27FC236}">
                <a16:creationId xmlns:a16="http://schemas.microsoft.com/office/drawing/2014/main" id="{74EC7B12-C346-4D87-91D8-8C895A27EF69}"/>
              </a:ext>
            </a:extLst>
          </p:cNvPr>
          <p:cNvSpPr/>
          <p:nvPr/>
        </p:nvSpPr>
        <p:spPr>
          <a:xfrm>
            <a:off x="332496" y="4233107"/>
            <a:ext cx="4212016" cy="268075"/>
          </a:xfrm>
          <a:prstGeom prst="rect">
            <a:avLst/>
          </a:prstGeom>
        </p:spPr>
        <p:txBody>
          <a:bodyPr wrap="square" lIns="48757" tIns="24378" rIns="48757" bIns="24378">
            <a:spAutoFit/>
          </a:bodyPr>
          <a:lstStyle/>
          <a:p>
            <a:r>
              <a:rPr lang="en-US" altLang="zh-CN" sz="1422" b="1" spc="427"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Financial data analysis PPT</a:t>
            </a:r>
          </a:p>
        </p:txBody>
      </p:sp>
      <p:sp>
        <p:nvSpPr>
          <p:cNvPr id="38" name="矩形 37">
            <a:extLst>
              <a:ext uri="{FF2B5EF4-FFF2-40B4-BE49-F238E27FC236}">
                <a16:creationId xmlns:a16="http://schemas.microsoft.com/office/drawing/2014/main" id="{0D90D6B9-0030-44FB-BF3C-359922E0BEAA}"/>
              </a:ext>
            </a:extLst>
          </p:cNvPr>
          <p:cNvSpPr/>
          <p:nvPr/>
        </p:nvSpPr>
        <p:spPr>
          <a:xfrm>
            <a:off x="332496" y="5275991"/>
            <a:ext cx="4212016" cy="268075"/>
          </a:xfrm>
          <a:prstGeom prst="rect">
            <a:avLst/>
          </a:prstGeom>
        </p:spPr>
        <p:txBody>
          <a:bodyPr wrap="square" lIns="48757" tIns="24378" rIns="48757" bIns="24378">
            <a:spAutoFit/>
          </a:bodyPr>
          <a:lstStyle/>
          <a:p>
            <a:r>
              <a:rPr lang="zh-CN" altLang="en-US" sz="1422" b="1" spc="427"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汇报人：</a:t>
            </a:r>
            <a:r>
              <a:rPr lang="en-US" altLang="zh-CN" sz="1422" b="1" spc="427"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XXX</a:t>
            </a:r>
          </a:p>
        </p:txBody>
      </p:sp>
      <p:sp>
        <p:nvSpPr>
          <p:cNvPr id="39" name="TextBox 10">
            <a:extLst>
              <a:ext uri="{FF2B5EF4-FFF2-40B4-BE49-F238E27FC236}">
                <a16:creationId xmlns:a16="http://schemas.microsoft.com/office/drawing/2014/main" id="{78B50124-6CC7-44BC-A3E3-FA6DC45F2458}"/>
              </a:ext>
            </a:extLst>
          </p:cNvPr>
          <p:cNvSpPr txBox="1"/>
          <p:nvPr/>
        </p:nvSpPr>
        <p:spPr>
          <a:xfrm>
            <a:off x="332496" y="2066395"/>
            <a:ext cx="2112094" cy="972562"/>
          </a:xfrm>
          <a:prstGeom prst="rect">
            <a:avLst/>
          </a:prstGeom>
          <a:noFill/>
        </p:spPr>
        <p:txBody>
          <a:bodyPr wrap="none" lIns="48757" tIns="24378" rIns="48757" bIns="24378">
            <a:spAutoFit/>
          </a:bodyPr>
          <a:lstStyle/>
          <a:p>
            <a:r>
              <a:rPr lang="en-US" altLang="zh-CN" sz="6000" b="1" spc="213"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rPr>
              <a:t>201X</a:t>
            </a:r>
            <a:endParaRPr lang="zh-CN" altLang="en-US" sz="6000" b="1" spc="213" dirty="0">
              <a:solidFill>
                <a:schemeClr val="bg1"/>
              </a:solidFill>
              <a:latin typeface="Noto Serif CJK SC" panose="02020400000000000000" pitchFamily="18" charset="-122"/>
              <a:ea typeface="FZHei-B01S" panose="02010601030101010101" pitchFamily="2" charset="-122"/>
              <a:cs typeface="Arial" panose="020B0604020202020204" pitchFamily="34" charset="0"/>
              <a:sym typeface="Noto Serif CJK SC" panose="02020400000000000000" pitchFamily="18" charset="-122"/>
            </a:endParaRPr>
          </a:p>
        </p:txBody>
      </p:sp>
    </p:spTree>
    <p:extLst>
      <p:ext uri="{BB962C8B-B14F-4D97-AF65-F5344CB8AC3E}">
        <p14:creationId xmlns:p14="http://schemas.microsoft.com/office/powerpoint/2010/main" val="3243593872"/>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par>
                              <p:cTn id="7" fill="hold">
                                <p:stCondLst>
                                  <p:cond delay="0"/>
                                </p:stCondLst>
                                <p:childTnLst>
                                  <p:par>
                                    <p:cTn id="8" presetID="2" presetClass="entr" presetSubtype="2" fill="hold" grpId="0" nodeType="afterEffect" p14:presetBounceEnd="21250">
                                      <p:stCondLst>
                                        <p:cond delay="0"/>
                                      </p:stCondLst>
                                      <p:iterate type="lt">
                                        <p:tmPct val="10000"/>
                                      </p:iterate>
                                      <p:childTnLst>
                                        <p:set>
                                          <p:cBhvr>
                                            <p:cTn id="9" dur="1" fill="hold">
                                              <p:stCondLst>
                                                <p:cond delay="0"/>
                                              </p:stCondLst>
                                            </p:cTn>
                                            <p:tgtEl>
                                              <p:spTgt spid="35"/>
                                            </p:tgtEl>
                                            <p:attrNameLst>
                                              <p:attrName>style.visibility</p:attrName>
                                            </p:attrNameLst>
                                          </p:cBhvr>
                                          <p:to>
                                            <p:strVal val="visible"/>
                                          </p:to>
                                        </p:set>
                                        <p:anim calcmode="lin" valueType="num" p14:bounceEnd="21250">
                                          <p:cBhvr additive="base">
                                            <p:cTn id="10" dur="800" fill="hold"/>
                                            <p:tgtEl>
                                              <p:spTgt spid="35"/>
                                            </p:tgtEl>
                                            <p:attrNameLst>
                                              <p:attrName>ppt_x</p:attrName>
                                            </p:attrNameLst>
                                          </p:cBhvr>
                                          <p:tavLst>
                                            <p:tav tm="0">
                                              <p:val>
                                                <p:strVal val="1+#ppt_w/2"/>
                                              </p:val>
                                            </p:tav>
                                            <p:tav tm="100000">
                                              <p:val>
                                                <p:strVal val="#ppt_x"/>
                                              </p:val>
                                            </p:tav>
                                          </p:tavLst>
                                        </p:anim>
                                        <p:anim calcmode="lin" valueType="num" p14:bounceEnd="21250">
                                          <p:cBhvr additive="base">
                                            <p:cTn id="11" dur="800" fill="hold"/>
                                            <p:tgtEl>
                                              <p:spTgt spid="35"/>
                                            </p:tgtEl>
                                            <p:attrNameLst>
                                              <p:attrName>ppt_y</p:attrName>
                                            </p:attrNameLst>
                                          </p:cBhvr>
                                          <p:tavLst>
                                            <p:tav tm="0">
                                              <p:val>
                                                <p:strVal val="#ppt_y"/>
                                              </p:val>
                                            </p:tav>
                                            <p:tav tm="100000">
                                              <p:val>
                                                <p:strVal val="#ppt_y"/>
                                              </p:val>
                                            </p:tav>
                                          </p:tavLst>
                                        </p:anim>
                                      </p:childTnLst>
                                    </p:cTn>
                                  </p:par>
                                </p:childTnLst>
                              </p:cTn>
                            </p:par>
                            <p:par>
                              <p:cTn id="12" fill="hold">
                                <p:stCondLst>
                                  <p:cond delay="1520"/>
                                </p:stCondLst>
                                <p:childTnLst>
                                  <p:par>
                                    <p:cTn id="13" presetID="2" presetClass="entr" presetSubtype="2" fill="hold" grpId="0" nodeType="afterEffect" p14:presetBounceEnd="20000">
                                      <p:stCondLst>
                                        <p:cond delay="0"/>
                                      </p:stCondLst>
                                      <p:iterate type="lt">
                                        <p:tmPct val="10000"/>
                                      </p:iterate>
                                      <p:childTnLst>
                                        <p:set>
                                          <p:cBhvr>
                                            <p:cTn id="14" dur="1" fill="hold">
                                              <p:stCondLst>
                                                <p:cond delay="0"/>
                                              </p:stCondLst>
                                            </p:cTn>
                                            <p:tgtEl>
                                              <p:spTgt spid="37"/>
                                            </p:tgtEl>
                                            <p:attrNameLst>
                                              <p:attrName>style.visibility</p:attrName>
                                            </p:attrNameLst>
                                          </p:cBhvr>
                                          <p:to>
                                            <p:strVal val="visible"/>
                                          </p:to>
                                        </p:set>
                                        <p:anim calcmode="lin" valueType="num" p14:bounceEnd="20000">
                                          <p:cBhvr additive="base">
                                            <p:cTn id="15" dur="500" fill="hold"/>
                                            <p:tgtEl>
                                              <p:spTgt spid="37"/>
                                            </p:tgtEl>
                                            <p:attrNameLst>
                                              <p:attrName>ppt_x</p:attrName>
                                            </p:attrNameLst>
                                          </p:cBhvr>
                                          <p:tavLst>
                                            <p:tav tm="0">
                                              <p:val>
                                                <p:strVal val="1+#ppt_w/2"/>
                                              </p:val>
                                            </p:tav>
                                            <p:tav tm="100000">
                                              <p:val>
                                                <p:strVal val="#ppt_x"/>
                                              </p:val>
                                            </p:tav>
                                          </p:tavLst>
                                        </p:anim>
                                        <p:anim calcmode="lin" valueType="num" p14:bounceEnd="20000">
                                          <p:cBhvr additive="base">
                                            <p:cTn id="16"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1000"/>
                                            <p:tgtEl>
                                              <p:spTgt spid="36"/>
                                            </p:tgtEl>
                                          </p:cBhvr>
                                        </p:animEffect>
                                        <p:anim calcmode="lin" valueType="num">
                                          <p:cBhvr>
                                            <p:cTn id="22" dur="1000" fill="hold"/>
                                            <p:tgtEl>
                                              <p:spTgt spid="36"/>
                                            </p:tgtEl>
                                            <p:attrNameLst>
                                              <p:attrName>ppt_x</p:attrName>
                                            </p:attrNameLst>
                                          </p:cBhvr>
                                          <p:tavLst>
                                            <p:tav tm="0">
                                              <p:val>
                                                <p:strVal val="#ppt_x"/>
                                              </p:val>
                                            </p:tav>
                                            <p:tav tm="100000">
                                              <p:val>
                                                <p:strVal val="#ppt_x"/>
                                              </p:val>
                                            </p:tav>
                                          </p:tavLst>
                                        </p:anim>
                                        <p:anim calcmode="lin" valueType="num">
                                          <p:cBhvr>
                                            <p:cTn id="23" dur="1000" fill="hold"/>
                                            <p:tgtEl>
                                              <p:spTgt spid="36"/>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2" presetClass="entr" presetSubtype="2" fill="hold" grpId="0" nodeType="afterEffect" p14:presetBounceEnd="21250">
                                      <p:stCondLst>
                                        <p:cond delay="0"/>
                                      </p:stCondLst>
                                      <p:iterate type="lt">
                                        <p:tmPct val="10000"/>
                                      </p:iterate>
                                      <p:childTnLst>
                                        <p:set>
                                          <p:cBhvr>
                                            <p:cTn id="26" dur="1" fill="hold">
                                              <p:stCondLst>
                                                <p:cond delay="0"/>
                                              </p:stCondLst>
                                            </p:cTn>
                                            <p:tgtEl>
                                              <p:spTgt spid="39"/>
                                            </p:tgtEl>
                                            <p:attrNameLst>
                                              <p:attrName>style.visibility</p:attrName>
                                            </p:attrNameLst>
                                          </p:cBhvr>
                                          <p:to>
                                            <p:strVal val="visible"/>
                                          </p:to>
                                        </p:set>
                                        <p:anim calcmode="lin" valueType="num" p14:bounceEnd="21250">
                                          <p:cBhvr additive="base">
                                            <p:cTn id="27" dur="800" fill="hold"/>
                                            <p:tgtEl>
                                              <p:spTgt spid="39"/>
                                            </p:tgtEl>
                                            <p:attrNameLst>
                                              <p:attrName>ppt_x</p:attrName>
                                            </p:attrNameLst>
                                          </p:cBhvr>
                                          <p:tavLst>
                                            <p:tav tm="0">
                                              <p:val>
                                                <p:strVal val="1+#ppt_w/2"/>
                                              </p:val>
                                            </p:tav>
                                            <p:tav tm="100000">
                                              <p:val>
                                                <p:strVal val="#ppt_x"/>
                                              </p:val>
                                            </p:tav>
                                          </p:tavLst>
                                        </p:anim>
                                        <p:anim calcmode="lin" valueType="num" p14:bounceEnd="21250">
                                          <p:cBhvr additive="base">
                                            <p:cTn id="28" dur="800" fill="hold"/>
                                            <p:tgtEl>
                                              <p:spTgt spid="39"/>
                                            </p:tgtEl>
                                            <p:attrNameLst>
                                              <p:attrName>ppt_y</p:attrName>
                                            </p:attrNameLst>
                                          </p:cBhvr>
                                          <p:tavLst>
                                            <p:tav tm="0">
                                              <p:val>
                                                <p:strVal val="#ppt_y"/>
                                              </p:val>
                                            </p:tav>
                                            <p:tav tm="100000">
                                              <p:val>
                                                <p:strVal val="#ppt_y"/>
                                              </p:val>
                                            </p:tav>
                                          </p:tavLst>
                                        </p:anim>
                                      </p:childTnLst>
                                    </p:cTn>
                                  </p:par>
                                </p:childTnLst>
                              </p:cTn>
                            </p:par>
                            <p:par>
                              <p:cTn id="29" fill="hold">
                                <p:stCondLst>
                                  <p:cond delay="2040"/>
                                </p:stCondLst>
                                <p:childTnLst>
                                  <p:par>
                                    <p:cTn id="30" presetID="2" presetClass="entr" presetSubtype="2" fill="hold" grpId="0" nodeType="afterEffect" p14:presetBounceEnd="20000">
                                      <p:stCondLst>
                                        <p:cond delay="0"/>
                                      </p:stCondLst>
                                      <p:iterate type="lt">
                                        <p:tmPct val="10000"/>
                                      </p:iterate>
                                      <p:childTnLst>
                                        <p:set>
                                          <p:cBhvr>
                                            <p:cTn id="31" dur="1" fill="hold">
                                              <p:stCondLst>
                                                <p:cond delay="0"/>
                                              </p:stCondLst>
                                            </p:cTn>
                                            <p:tgtEl>
                                              <p:spTgt spid="38"/>
                                            </p:tgtEl>
                                            <p:attrNameLst>
                                              <p:attrName>style.visibility</p:attrName>
                                            </p:attrNameLst>
                                          </p:cBhvr>
                                          <p:to>
                                            <p:strVal val="visible"/>
                                          </p:to>
                                        </p:set>
                                        <p:anim calcmode="lin" valueType="num" p14:bounceEnd="20000">
                                          <p:cBhvr additive="base">
                                            <p:cTn id="32" dur="500" fill="hold"/>
                                            <p:tgtEl>
                                              <p:spTgt spid="38"/>
                                            </p:tgtEl>
                                            <p:attrNameLst>
                                              <p:attrName>ppt_x</p:attrName>
                                            </p:attrNameLst>
                                          </p:cBhvr>
                                          <p:tavLst>
                                            <p:tav tm="0">
                                              <p:val>
                                                <p:strVal val="1+#ppt_w/2"/>
                                              </p:val>
                                            </p:tav>
                                            <p:tav tm="100000">
                                              <p:val>
                                                <p:strVal val="#ppt_x"/>
                                              </p:val>
                                            </p:tav>
                                          </p:tavLst>
                                        </p:anim>
                                        <p:anim calcmode="lin" valueType="num" p14:bounceEnd="20000">
                                          <p:cBhvr additive="base">
                                            <p:cTn id="33"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4" repeatCount="indefinite" fill="remove" display="0">
                      <p:stCondLst>
                        <p:cond delay="indefinite"/>
                      </p:stCondLst>
                      <p:endCondLst>
                        <p:cond evt="onStopAudio" delay="0">
                          <p:tgtEl>
                            <p:sldTgt/>
                          </p:tgtEl>
                        </p:cond>
                      </p:endCondLst>
                    </p:cTn>
                    <p:tgtEl>
                      <p:spTgt spid="21"/>
                    </p:tgtEl>
                  </p:cMediaNode>
                </p:audio>
              </p:childTnLst>
            </p:cTn>
          </p:par>
        </p:tnLst>
        <p:bldLst>
          <p:bldP spid="35" grpId="0"/>
          <p:bldP spid="36" grpId="0"/>
          <p:bldP spid="37" grpId="0"/>
          <p:bldP spid="38" grpId="0"/>
          <p:bldP spid="3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par>
                              <p:cTn id="7" fill="hold">
                                <p:stCondLst>
                                  <p:cond delay="0"/>
                                </p:stCondLst>
                                <p:childTnLst>
                                  <p:par>
                                    <p:cTn id="8" presetID="2" presetClass="entr" presetSubtype="2" fill="hold" grpId="0" nodeType="afterEffect">
                                      <p:stCondLst>
                                        <p:cond delay="0"/>
                                      </p:stCondLst>
                                      <p:iterate type="lt">
                                        <p:tmPct val="10000"/>
                                      </p:iterate>
                                      <p:childTnLst>
                                        <p:set>
                                          <p:cBhvr>
                                            <p:cTn id="9" dur="1" fill="hold">
                                              <p:stCondLst>
                                                <p:cond delay="0"/>
                                              </p:stCondLst>
                                            </p:cTn>
                                            <p:tgtEl>
                                              <p:spTgt spid="35"/>
                                            </p:tgtEl>
                                            <p:attrNameLst>
                                              <p:attrName>style.visibility</p:attrName>
                                            </p:attrNameLst>
                                          </p:cBhvr>
                                          <p:to>
                                            <p:strVal val="visible"/>
                                          </p:to>
                                        </p:set>
                                        <p:anim calcmode="lin" valueType="num">
                                          <p:cBhvr additive="base">
                                            <p:cTn id="10" dur="800" fill="hold"/>
                                            <p:tgtEl>
                                              <p:spTgt spid="35"/>
                                            </p:tgtEl>
                                            <p:attrNameLst>
                                              <p:attrName>ppt_x</p:attrName>
                                            </p:attrNameLst>
                                          </p:cBhvr>
                                          <p:tavLst>
                                            <p:tav tm="0">
                                              <p:val>
                                                <p:strVal val="1+#ppt_w/2"/>
                                              </p:val>
                                            </p:tav>
                                            <p:tav tm="100000">
                                              <p:val>
                                                <p:strVal val="#ppt_x"/>
                                              </p:val>
                                            </p:tav>
                                          </p:tavLst>
                                        </p:anim>
                                        <p:anim calcmode="lin" valueType="num">
                                          <p:cBhvr additive="base">
                                            <p:cTn id="11" dur="800" fill="hold"/>
                                            <p:tgtEl>
                                              <p:spTgt spid="35"/>
                                            </p:tgtEl>
                                            <p:attrNameLst>
                                              <p:attrName>ppt_y</p:attrName>
                                            </p:attrNameLst>
                                          </p:cBhvr>
                                          <p:tavLst>
                                            <p:tav tm="0">
                                              <p:val>
                                                <p:strVal val="#ppt_y"/>
                                              </p:val>
                                            </p:tav>
                                            <p:tav tm="100000">
                                              <p:val>
                                                <p:strVal val="#ppt_y"/>
                                              </p:val>
                                            </p:tav>
                                          </p:tavLst>
                                        </p:anim>
                                      </p:childTnLst>
                                    </p:cTn>
                                  </p:par>
                                </p:childTnLst>
                              </p:cTn>
                            </p:par>
                            <p:par>
                              <p:cTn id="12" fill="hold">
                                <p:stCondLst>
                                  <p:cond delay="1520"/>
                                </p:stCondLst>
                                <p:childTnLst>
                                  <p:par>
                                    <p:cTn id="13" presetID="2" presetClass="entr" presetSubtype="2" fill="hold" grpId="0" nodeType="afterEffect">
                                      <p:stCondLst>
                                        <p:cond delay="0"/>
                                      </p:stCondLst>
                                      <p:iterate type="lt">
                                        <p:tmPct val="10000"/>
                                      </p:iterate>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500" fill="hold"/>
                                            <p:tgtEl>
                                              <p:spTgt spid="37"/>
                                            </p:tgtEl>
                                            <p:attrNameLst>
                                              <p:attrName>ppt_x</p:attrName>
                                            </p:attrNameLst>
                                          </p:cBhvr>
                                          <p:tavLst>
                                            <p:tav tm="0">
                                              <p:val>
                                                <p:strVal val="1+#ppt_w/2"/>
                                              </p:val>
                                            </p:tav>
                                            <p:tav tm="100000">
                                              <p:val>
                                                <p:strVal val="#ppt_x"/>
                                              </p:val>
                                            </p:tav>
                                          </p:tavLst>
                                        </p:anim>
                                        <p:anim calcmode="lin" valueType="num">
                                          <p:cBhvr additive="base">
                                            <p:cTn id="16"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1000"/>
                                            <p:tgtEl>
                                              <p:spTgt spid="36"/>
                                            </p:tgtEl>
                                          </p:cBhvr>
                                        </p:animEffect>
                                        <p:anim calcmode="lin" valueType="num">
                                          <p:cBhvr>
                                            <p:cTn id="22" dur="1000" fill="hold"/>
                                            <p:tgtEl>
                                              <p:spTgt spid="36"/>
                                            </p:tgtEl>
                                            <p:attrNameLst>
                                              <p:attrName>ppt_x</p:attrName>
                                            </p:attrNameLst>
                                          </p:cBhvr>
                                          <p:tavLst>
                                            <p:tav tm="0">
                                              <p:val>
                                                <p:strVal val="#ppt_x"/>
                                              </p:val>
                                            </p:tav>
                                            <p:tav tm="100000">
                                              <p:val>
                                                <p:strVal val="#ppt_x"/>
                                              </p:val>
                                            </p:tav>
                                          </p:tavLst>
                                        </p:anim>
                                        <p:anim calcmode="lin" valueType="num">
                                          <p:cBhvr>
                                            <p:cTn id="23" dur="1000" fill="hold"/>
                                            <p:tgtEl>
                                              <p:spTgt spid="36"/>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2" presetClass="entr" presetSubtype="2" fill="hold" grpId="0" nodeType="afterEffect">
                                      <p:stCondLst>
                                        <p:cond delay="0"/>
                                      </p:stCondLst>
                                      <p:iterate type="lt">
                                        <p:tmPct val="10000"/>
                                      </p:iterate>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800" fill="hold"/>
                                            <p:tgtEl>
                                              <p:spTgt spid="39"/>
                                            </p:tgtEl>
                                            <p:attrNameLst>
                                              <p:attrName>ppt_x</p:attrName>
                                            </p:attrNameLst>
                                          </p:cBhvr>
                                          <p:tavLst>
                                            <p:tav tm="0">
                                              <p:val>
                                                <p:strVal val="1+#ppt_w/2"/>
                                              </p:val>
                                            </p:tav>
                                            <p:tav tm="100000">
                                              <p:val>
                                                <p:strVal val="#ppt_x"/>
                                              </p:val>
                                            </p:tav>
                                          </p:tavLst>
                                        </p:anim>
                                        <p:anim calcmode="lin" valueType="num">
                                          <p:cBhvr additive="base">
                                            <p:cTn id="28" dur="800" fill="hold"/>
                                            <p:tgtEl>
                                              <p:spTgt spid="39"/>
                                            </p:tgtEl>
                                            <p:attrNameLst>
                                              <p:attrName>ppt_y</p:attrName>
                                            </p:attrNameLst>
                                          </p:cBhvr>
                                          <p:tavLst>
                                            <p:tav tm="0">
                                              <p:val>
                                                <p:strVal val="#ppt_y"/>
                                              </p:val>
                                            </p:tav>
                                            <p:tav tm="100000">
                                              <p:val>
                                                <p:strVal val="#ppt_y"/>
                                              </p:val>
                                            </p:tav>
                                          </p:tavLst>
                                        </p:anim>
                                      </p:childTnLst>
                                    </p:cTn>
                                  </p:par>
                                </p:childTnLst>
                              </p:cTn>
                            </p:par>
                            <p:par>
                              <p:cTn id="29" fill="hold">
                                <p:stCondLst>
                                  <p:cond delay="2040"/>
                                </p:stCondLst>
                                <p:childTnLst>
                                  <p:par>
                                    <p:cTn id="30" presetID="2" presetClass="entr" presetSubtype="2" fill="hold" grpId="0" nodeType="afterEffect">
                                      <p:stCondLst>
                                        <p:cond delay="0"/>
                                      </p:stCondLst>
                                      <p:iterate type="lt">
                                        <p:tmPct val="10000"/>
                                      </p:iterate>
                                      <p:childTnLst>
                                        <p:set>
                                          <p:cBhvr>
                                            <p:cTn id="31" dur="1" fill="hold">
                                              <p:stCondLst>
                                                <p:cond delay="0"/>
                                              </p:stCondLst>
                                            </p:cTn>
                                            <p:tgtEl>
                                              <p:spTgt spid="38"/>
                                            </p:tgtEl>
                                            <p:attrNameLst>
                                              <p:attrName>style.visibility</p:attrName>
                                            </p:attrNameLst>
                                          </p:cBhvr>
                                          <p:to>
                                            <p:strVal val="visible"/>
                                          </p:to>
                                        </p:set>
                                        <p:anim calcmode="lin" valueType="num">
                                          <p:cBhvr additive="base">
                                            <p:cTn id="32" dur="500" fill="hold"/>
                                            <p:tgtEl>
                                              <p:spTgt spid="38"/>
                                            </p:tgtEl>
                                            <p:attrNameLst>
                                              <p:attrName>ppt_x</p:attrName>
                                            </p:attrNameLst>
                                          </p:cBhvr>
                                          <p:tavLst>
                                            <p:tav tm="0">
                                              <p:val>
                                                <p:strVal val="1+#ppt_w/2"/>
                                              </p:val>
                                            </p:tav>
                                            <p:tav tm="100000">
                                              <p:val>
                                                <p:strVal val="#ppt_x"/>
                                              </p:val>
                                            </p:tav>
                                          </p:tavLst>
                                        </p:anim>
                                        <p:anim calcmode="lin" valueType="num">
                                          <p:cBhvr additive="base">
                                            <p:cTn id="33"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4" repeatCount="indefinite" fill="remove" display="0">
                      <p:stCondLst>
                        <p:cond delay="indefinite"/>
                      </p:stCondLst>
                      <p:endCondLst>
                        <p:cond evt="onStopAudio" delay="0">
                          <p:tgtEl>
                            <p:sldTgt/>
                          </p:tgtEl>
                        </p:cond>
                      </p:endCondLst>
                    </p:cTn>
                    <p:tgtEl>
                      <p:spTgt spid="21"/>
                    </p:tgtEl>
                  </p:cMediaNode>
                </p:audio>
              </p:childTnLst>
            </p:cTn>
          </p:par>
        </p:tnLst>
        <p:bldLst>
          <p:bldP spid="35" grpId="0"/>
          <p:bldP spid="36" grpId="0"/>
          <p:bldP spid="37" grpId="0"/>
          <p:bldP spid="38" grpId="0"/>
          <p:bldP spid="39"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hidden="1"/>
          <p:cNvSpPr>
            <a:spLocks noGrp="1"/>
          </p:cNvSpPr>
          <p:nvPr>
            <p:ph type="title"/>
          </p:nvPr>
        </p:nvSpPr>
        <p:spPr/>
        <p:txBody>
          <a:bodyPr/>
          <a:lstStyle/>
          <a:p>
            <a:r>
              <a:rPr lang="en-US" altLang="zh-CN" dirty="0">
                <a:latin typeface="Noto Serif CJK SC" panose="02020400000000000000" pitchFamily="18" charset="-122"/>
                <a:ea typeface="FZHei-B01S" panose="02010601030101010101" pitchFamily="2" charset="-122"/>
                <a:cs typeface="+mn-ea"/>
                <a:sym typeface="Noto Serif CJK SC" panose="02020400000000000000" pitchFamily="18" charset="-122"/>
              </a:rPr>
              <a:t>+</a:t>
            </a:r>
            <a:endParaRPr lang="zh-CN" altLang="en-US" dirty="0">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pic>
        <p:nvPicPr>
          <p:cNvPr id="25" name="图片占位符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42" y="1888121"/>
            <a:ext cx="12177757" cy="2903718"/>
          </a:xfrm>
          <a:prstGeom prst="rect">
            <a:avLst/>
          </a:prstGeom>
        </p:spPr>
      </p:pic>
      <p:sp>
        <p:nvSpPr>
          <p:cNvPr id="26" name="矩形 25"/>
          <p:cNvSpPr/>
          <p:nvPr/>
        </p:nvSpPr>
        <p:spPr>
          <a:xfrm>
            <a:off x="14243" y="1888121"/>
            <a:ext cx="12177756" cy="2903718"/>
          </a:xfrm>
          <a:prstGeom prst="rect">
            <a:avLst/>
          </a:prstGeom>
          <a:solidFill>
            <a:schemeClr val="accent1">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sp>
        <p:nvSpPr>
          <p:cNvPr id="28" name="文本框 12"/>
          <p:cNvSpPr txBox="1"/>
          <p:nvPr/>
        </p:nvSpPr>
        <p:spPr>
          <a:xfrm>
            <a:off x="3485153" y="2483379"/>
            <a:ext cx="3397084" cy="1055225"/>
          </a:xfrm>
          <a:prstGeom prst="rect">
            <a:avLst/>
          </a:prstGeom>
          <a:noFill/>
        </p:spPr>
        <p:txBody>
          <a:bodyPr wrap="none" rtlCol="0">
            <a:spAutoFit/>
            <a:scene3d>
              <a:camera prst="orthographicFront"/>
              <a:lightRig rig="threePt" dir="t"/>
            </a:scene3d>
            <a:sp3d contourW="12700"/>
          </a:bodyPr>
          <a:lstStyle/>
          <a:p>
            <a:r>
              <a:rPr lang="zh-CN" altLang="en-US" sz="6257" b="1" dirty="0">
                <a:solidFill>
                  <a:schemeClr val="bg1"/>
                </a:solidFill>
                <a:latin typeface="Noto Serif CJK SC" panose="02020400000000000000" pitchFamily="18" charset="-122"/>
                <a:ea typeface="FZHei-B01S" panose="02010601030101010101" pitchFamily="2" charset="-122"/>
                <a:cs typeface="+mn-ea"/>
                <a:sym typeface="Noto Serif CJK SC" panose="02020400000000000000" pitchFamily="18" charset="-122"/>
              </a:rPr>
              <a:t>添加标题</a:t>
            </a:r>
          </a:p>
        </p:txBody>
      </p:sp>
      <p:sp>
        <p:nvSpPr>
          <p:cNvPr id="45" name="文本框 17"/>
          <p:cNvSpPr txBox="1"/>
          <p:nvPr/>
        </p:nvSpPr>
        <p:spPr>
          <a:xfrm>
            <a:off x="3485152" y="3561625"/>
            <a:ext cx="7676605" cy="706219"/>
          </a:xfrm>
          <a:prstGeom prst="rect">
            <a:avLst/>
          </a:prstGeom>
          <a:noFill/>
        </p:spPr>
        <p:txBody>
          <a:bodyPr wrap="square" rtlCol="0">
            <a:spAutoFit/>
            <a:scene3d>
              <a:camera prst="orthographicFront"/>
              <a:lightRig rig="threePt" dir="t"/>
            </a:scene3d>
            <a:sp3d contourW="12700"/>
          </a:bodyPr>
          <a:lstStyle/>
          <a:p>
            <a:pPr defTabSz="866943">
              <a:lnSpc>
                <a:spcPct val="150000"/>
              </a:lnSpc>
              <a:defRPr/>
            </a:pPr>
            <a:r>
              <a:rPr lang="zh-CN" altLang="en-US" sz="1400" b="1" dirty="0">
                <a:solidFill>
                  <a:schemeClr val="bg1"/>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a:t>
            </a:r>
            <a:endParaRPr lang="zh-CN" altLang="en-US" sz="1400" b="1" dirty="0">
              <a:solidFill>
                <a:schemeClr val="bg1"/>
              </a:solidFill>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sp>
        <p:nvSpPr>
          <p:cNvPr id="3" name="箭头: 五边形 2">
            <a:extLst>
              <a:ext uri="{FF2B5EF4-FFF2-40B4-BE49-F238E27FC236}">
                <a16:creationId xmlns:a16="http://schemas.microsoft.com/office/drawing/2014/main" id="{BF8629FF-C24B-47EF-8EAC-E8DF16CE0800}"/>
              </a:ext>
            </a:extLst>
          </p:cNvPr>
          <p:cNvSpPr/>
          <p:nvPr/>
        </p:nvSpPr>
        <p:spPr>
          <a:xfrm>
            <a:off x="-1088571" y="1888121"/>
            <a:ext cx="4383314" cy="2903718"/>
          </a:xfrm>
          <a:prstGeom prst="homePlat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6" name="文本框 15">
            <a:extLst>
              <a:ext uri="{FF2B5EF4-FFF2-40B4-BE49-F238E27FC236}">
                <a16:creationId xmlns:a16="http://schemas.microsoft.com/office/drawing/2014/main" id="{296F478C-50E2-4609-84F0-B1FFB14958FD}"/>
              </a:ext>
            </a:extLst>
          </p:cNvPr>
          <p:cNvSpPr txBox="1"/>
          <p:nvPr/>
        </p:nvSpPr>
        <p:spPr>
          <a:xfrm>
            <a:off x="1065199" y="2303812"/>
            <a:ext cx="1852569" cy="1801968"/>
          </a:xfrm>
          <a:prstGeom prst="rect">
            <a:avLst/>
          </a:prstGeom>
          <a:noFill/>
        </p:spPr>
        <p:txBody>
          <a:bodyPr wrap="square" lIns="68580" tIns="34290" rIns="68580" bIns="34290" rtlCol="0">
            <a:spAutoFit/>
          </a:bodyPr>
          <a:lstStyle/>
          <a:p>
            <a:pPr algn="l">
              <a:lnSpc>
                <a:spcPct val="130000"/>
              </a:lnSpc>
            </a:pPr>
            <a:r>
              <a:rPr lang="en-US" altLang="zh-CN" sz="96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01</a:t>
            </a:r>
          </a:p>
        </p:txBody>
      </p:sp>
    </p:spTree>
    <p:extLst>
      <p:ext uri="{BB962C8B-B14F-4D97-AF65-F5344CB8AC3E}">
        <p14:creationId xmlns:p14="http://schemas.microsoft.com/office/powerpoint/2010/main" val="3834673344"/>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0-#ppt_w/2"/>
                                          </p:val>
                                        </p:tav>
                                        <p:tav tm="100000">
                                          <p:val>
                                            <p:strVal val="#ppt_x"/>
                                          </p:val>
                                        </p:tav>
                                      </p:tavLst>
                                    </p:anim>
                                    <p:anim calcmode="lin" valueType="num">
                                      <p:cBhvr additive="base">
                                        <p:cTn id="12" dur="500" fill="hold"/>
                                        <p:tgtEl>
                                          <p:spTgt spid="2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1000"/>
                                        <p:tgtEl>
                                          <p:spTgt spid="28"/>
                                        </p:tgtEl>
                                      </p:cBhvr>
                                    </p:animEffect>
                                    <p:anim calcmode="lin" valueType="num">
                                      <p:cBhvr>
                                        <p:cTn id="17" dur="1000" fill="hold"/>
                                        <p:tgtEl>
                                          <p:spTgt spid="28"/>
                                        </p:tgtEl>
                                        <p:attrNameLst>
                                          <p:attrName>ppt_x</p:attrName>
                                        </p:attrNameLst>
                                      </p:cBhvr>
                                      <p:tavLst>
                                        <p:tav tm="0">
                                          <p:val>
                                            <p:strVal val="#ppt_x"/>
                                          </p:val>
                                        </p:tav>
                                        <p:tav tm="100000">
                                          <p:val>
                                            <p:strVal val="#ppt_x"/>
                                          </p:val>
                                        </p:tav>
                                      </p:tavLst>
                                    </p:anim>
                                    <p:anim calcmode="lin" valueType="num">
                                      <p:cBhvr>
                                        <p:cTn id="18" dur="1000" fill="hold"/>
                                        <p:tgtEl>
                                          <p:spTgt spid="28"/>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1000"/>
                                        <p:tgtEl>
                                          <p:spTgt spid="45"/>
                                        </p:tgtEl>
                                      </p:cBhvr>
                                    </p:animEffect>
                                    <p:anim calcmode="lin" valueType="num">
                                      <p:cBhvr>
                                        <p:cTn id="22" dur="1000" fill="hold"/>
                                        <p:tgtEl>
                                          <p:spTgt spid="45"/>
                                        </p:tgtEl>
                                        <p:attrNameLst>
                                          <p:attrName>ppt_x</p:attrName>
                                        </p:attrNameLst>
                                      </p:cBhvr>
                                      <p:tavLst>
                                        <p:tav tm="0">
                                          <p:val>
                                            <p:strVal val="#ppt_x"/>
                                          </p:val>
                                        </p:tav>
                                        <p:tav tm="100000">
                                          <p:val>
                                            <p:strVal val="#ppt_x"/>
                                          </p:val>
                                        </p:tav>
                                      </p:tavLst>
                                    </p:anim>
                                    <p:anim calcmode="lin" valueType="num">
                                      <p:cBhvr>
                                        <p:cTn id="23" dur="1000" fill="hold"/>
                                        <p:tgtEl>
                                          <p:spTgt spid="45"/>
                                        </p:tgtEl>
                                        <p:attrNameLst>
                                          <p:attrName>ppt_y</p:attrName>
                                        </p:attrNameLst>
                                      </p:cBhvr>
                                      <p:tavLst>
                                        <p:tav tm="0">
                                          <p:val>
                                            <p:strVal val="#ppt_y-.1"/>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additive="base">
                                        <p:cTn id="26" dur="500" fill="hold"/>
                                        <p:tgtEl>
                                          <p:spTgt spid="16"/>
                                        </p:tgtEl>
                                        <p:attrNameLst>
                                          <p:attrName>ppt_x</p:attrName>
                                        </p:attrNameLst>
                                      </p:cBhvr>
                                      <p:tavLst>
                                        <p:tav tm="0">
                                          <p:val>
                                            <p:strVal val="#ppt_x"/>
                                          </p:val>
                                        </p:tav>
                                        <p:tav tm="100000">
                                          <p:val>
                                            <p:strVal val="#ppt_x"/>
                                          </p:val>
                                        </p:tav>
                                      </p:tavLst>
                                    </p:anim>
                                    <p:anim calcmode="lin" valueType="num">
                                      <p:cBhvr additive="base">
                                        <p:cTn id="2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4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千图PPT彼岸天：ID 8661124Freeform: Shape 3">
            <a:extLst>
              <a:ext uri="{FF2B5EF4-FFF2-40B4-BE49-F238E27FC236}">
                <a16:creationId xmlns:a16="http://schemas.microsoft.com/office/drawing/2014/main" id="{6427EAAC-E085-414C-81B4-1952022F2CFF}"/>
              </a:ext>
            </a:extLst>
          </p:cNvPr>
          <p:cNvSpPr>
            <a:spLocks/>
          </p:cNvSpPr>
          <p:nvPr>
            <p:custDataLst>
              <p:tags r:id="rId1"/>
            </p:custDataLst>
          </p:nvPr>
        </p:nvSpPr>
        <p:spPr bwMode="auto">
          <a:xfrm>
            <a:off x="3820159" y="3121566"/>
            <a:ext cx="411751" cy="830385"/>
          </a:xfrm>
          <a:custGeom>
            <a:avLst/>
            <a:gdLst>
              <a:gd name="T0" fmla="*/ 88 w 104"/>
              <a:gd name="T1" fmla="*/ 0 h 210"/>
              <a:gd name="T2" fmla="*/ 0 w 104"/>
              <a:gd name="T3" fmla="*/ 208 h 210"/>
              <a:gd name="T4" fmla="*/ 20 w 104"/>
              <a:gd name="T5" fmla="*/ 210 h 210"/>
              <a:gd name="T6" fmla="*/ 104 w 104"/>
              <a:gd name="T7" fmla="*/ 13 h 210"/>
              <a:gd name="T8" fmla="*/ 88 w 104"/>
              <a:gd name="T9" fmla="*/ 0 h 210"/>
            </a:gdLst>
            <a:ahLst/>
            <a:cxnLst>
              <a:cxn ang="0">
                <a:pos x="T0" y="T1"/>
              </a:cxn>
              <a:cxn ang="0">
                <a:pos x="T2" y="T3"/>
              </a:cxn>
              <a:cxn ang="0">
                <a:pos x="T4" y="T5"/>
              </a:cxn>
              <a:cxn ang="0">
                <a:pos x="T6" y="T7"/>
              </a:cxn>
              <a:cxn ang="0">
                <a:pos x="T8" y="T9"/>
              </a:cxn>
            </a:cxnLst>
            <a:rect l="0" t="0" r="r" b="b"/>
            <a:pathLst>
              <a:path w="104" h="210">
                <a:moveTo>
                  <a:pt x="88" y="0"/>
                </a:moveTo>
                <a:cubicBezTo>
                  <a:pt x="46" y="62"/>
                  <a:pt x="16" y="133"/>
                  <a:pt x="0" y="208"/>
                </a:cubicBezTo>
                <a:cubicBezTo>
                  <a:pt x="7" y="208"/>
                  <a:pt x="14" y="209"/>
                  <a:pt x="20" y="210"/>
                </a:cubicBezTo>
                <a:cubicBezTo>
                  <a:pt x="35" y="139"/>
                  <a:pt x="64" y="72"/>
                  <a:pt x="104" y="13"/>
                </a:cubicBezTo>
                <a:cubicBezTo>
                  <a:pt x="98" y="9"/>
                  <a:pt x="93" y="5"/>
                  <a:pt x="88" y="0"/>
                </a:cubicBezTo>
                <a:close/>
              </a:path>
            </a:pathLst>
          </a:custGeom>
          <a:solidFill>
            <a:schemeClr val="accent1">
              <a:lumMod val="60000"/>
              <a:lumOff val="40000"/>
            </a:schemeClr>
          </a:solidFill>
          <a:ln>
            <a:noFill/>
          </a:ln>
        </p:spPr>
        <p:txBody>
          <a:bodyPr anchor="ctr"/>
          <a:lstStyle/>
          <a:p>
            <a:pPr algn="ctr"/>
            <a:endParaRPr/>
          </a:p>
        </p:txBody>
      </p:sp>
      <p:sp>
        <p:nvSpPr>
          <p:cNvPr id="5" name="千图PPT彼岸天：ID 8661124Freeform: Shape 4">
            <a:extLst>
              <a:ext uri="{FF2B5EF4-FFF2-40B4-BE49-F238E27FC236}">
                <a16:creationId xmlns:a16="http://schemas.microsoft.com/office/drawing/2014/main" id="{B6D3F84C-6200-47BA-8710-DD392C0CB82E}"/>
              </a:ext>
            </a:extLst>
          </p:cNvPr>
          <p:cNvSpPr>
            <a:spLocks/>
          </p:cNvSpPr>
          <p:nvPr>
            <p:custDataLst>
              <p:tags r:id="rId2"/>
            </p:custDataLst>
          </p:nvPr>
        </p:nvSpPr>
        <p:spPr bwMode="auto">
          <a:xfrm>
            <a:off x="7865983" y="3121566"/>
            <a:ext cx="410083" cy="830385"/>
          </a:xfrm>
          <a:custGeom>
            <a:avLst/>
            <a:gdLst>
              <a:gd name="T0" fmla="*/ 104 w 104"/>
              <a:gd name="T1" fmla="*/ 208 h 210"/>
              <a:gd name="T2" fmla="*/ 16 w 104"/>
              <a:gd name="T3" fmla="*/ 0 h 210"/>
              <a:gd name="T4" fmla="*/ 0 w 104"/>
              <a:gd name="T5" fmla="*/ 13 h 210"/>
              <a:gd name="T6" fmla="*/ 84 w 104"/>
              <a:gd name="T7" fmla="*/ 210 h 210"/>
              <a:gd name="T8" fmla="*/ 104 w 104"/>
              <a:gd name="T9" fmla="*/ 208 h 210"/>
            </a:gdLst>
            <a:ahLst/>
            <a:cxnLst>
              <a:cxn ang="0">
                <a:pos x="T0" y="T1"/>
              </a:cxn>
              <a:cxn ang="0">
                <a:pos x="T2" y="T3"/>
              </a:cxn>
              <a:cxn ang="0">
                <a:pos x="T4" y="T5"/>
              </a:cxn>
              <a:cxn ang="0">
                <a:pos x="T6" y="T7"/>
              </a:cxn>
              <a:cxn ang="0">
                <a:pos x="T8" y="T9"/>
              </a:cxn>
            </a:cxnLst>
            <a:rect l="0" t="0" r="r" b="b"/>
            <a:pathLst>
              <a:path w="104" h="210">
                <a:moveTo>
                  <a:pt x="104" y="208"/>
                </a:moveTo>
                <a:cubicBezTo>
                  <a:pt x="88" y="133"/>
                  <a:pt x="58" y="62"/>
                  <a:pt x="16" y="0"/>
                </a:cubicBezTo>
                <a:cubicBezTo>
                  <a:pt x="11" y="5"/>
                  <a:pt x="6" y="9"/>
                  <a:pt x="0" y="13"/>
                </a:cubicBezTo>
                <a:cubicBezTo>
                  <a:pt x="40" y="72"/>
                  <a:pt x="69" y="139"/>
                  <a:pt x="84" y="210"/>
                </a:cubicBezTo>
                <a:cubicBezTo>
                  <a:pt x="90" y="209"/>
                  <a:pt x="97" y="208"/>
                  <a:pt x="104" y="208"/>
                </a:cubicBezTo>
                <a:close/>
              </a:path>
            </a:pathLst>
          </a:custGeom>
          <a:solidFill>
            <a:schemeClr val="accent1">
              <a:lumMod val="60000"/>
              <a:lumOff val="40000"/>
            </a:schemeClr>
          </a:solidFill>
          <a:ln>
            <a:noFill/>
          </a:ln>
        </p:spPr>
        <p:txBody>
          <a:bodyPr anchor="ctr"/>
          <a:lstStyle/>
          <a:p>
            <a:pPr algn="ctr"/>
            <a:endParaRPr/>
          </a:p>
        </p:txBody>
      </p:sp>
      <p:sp>
        <p:nvSpPr>
          <p:cNvPr id="6" name="千图PPT彼岸天：ID 8661124Freeform: Shape 5">
            <a:extLst>
              <a:ext uri="{FF2B5EF4-FFF2-40B4-BE49-F238E27FC236}">
                <a16:creationId xmlns:a16="http://schemas.microsoft.com/office/drawing/2014/main" id="{BCCEC1E6-DA78-4805-8759-54434CCFAE87}"/>
              </a:ext>
            </a:extLst>
          </p:cNvPr>
          <p:cNvSpPr>
            <a:spLocks/>
          </p:cNvSpPr>
          <p:nvPr>
            <p:custDataLst>
              <p:tags r:id="rId3"/>
            </p:custDataLst>
          </p:nvPr>
        </p:nvSpPr>
        <p:spPr bwMode="auto">
          <a:xfrm>
            <a:off x="6484035" y="2169458"/>
            <a:ext cx="813499" cy="395183"/>
          </a:xfrm>
          <a:custGeom>
            <a:avLst/>
            <a:gdLst>
              <a:gd name="T0" fmla="*/ 194 w 206"/>
              <a:gd name="T1" fmla="*/ 100 h 100"/>
              <a:gd name="T2" fmla="*/ 206 w 206"/>
              <a:gd name="T3" fmla="*/ 84 h 100"/>
              <a:gd name="T4" fmla="*/ 1 w 206"/>
              <a:gd name="T5" fmla="*/ 0 h 100"/>
              <a:gd name="T6" fmla="*/ 1 w 206"/>
              <a:gd name="T7" fmla="*/ 1 h 100"/>
              <a:gd name="T8" fmla="*/ 0 w 206"/>
              <a:gd name="T9" fmla="*/ 20 h 100"/>
              <a:gd name="T10" fmla="*/ 194 w 206"/>
              <a:gd name="T11" fmla="*/ 100 h 100"/>
            </a:gdLst>
            <a:ahLst/>
            <a:cxnLst>
              <a:cxn ang="0">
                <a:pos x="T0" y="T1"/>
              </a:cxn>
              <a:cxn ang="0">
                <a:pos x="T2" y="T3"/>
              </a:cxn>
              <a:cxn ang="0">
                <a:pos x="T4" y="T5"/>
              </a:cxn>
              <a:cxn ang="0">
                <a:pos x="T6" y="T7"/>
              </a:cxn>
              <a:cxn ang="0">
                <a:pos x="T8" y="T9"/>
              </a:cxn>
              <a:cxn ang="0">
                <a:pos x="T10" y="T11"/>
              </a:cxn>
            </a:cxnLst>
            <a:rect l="0" t="0" r="r" b="b"/>
            <a:pathLst>
              <a:path w="206" h="100">
                <a:moveTo>
                  <a:pt x="194" y="100"/>
                </a:moveTo>
                <a:cubicBezTo>
                  <a:pt x="197" y="94"/>
                  <a:pt x="202" y="89"/>
                  <a:pt x="206" y="84"/>
                </a:cubicBezTo>
                <a:cubicBezTo>
                  <a:pt x="145" y="44"/>
                  <a:pt x="76" y="15"/>
                  <a:pt x="1" y="0"/>
                </a:cubicBezTo>
                <a:cubicBezTo>
                  <a:pt x="1" y="0"/>
                  <a:pt x="1" y="1"/>
                  <a:pt x="1" y="1"/>
                </a:cubicBezTo>
                <a:cubicBezTo>
                  <a:pt x="1" y="8"/>
                  <a:pt x="1" y="14"/>
                  <a:pt x="0" y="20"/>
                </a:cubicBezTo>
                <a:cubicBezTo>
                  <a:pt x="70" y="34"/>
                  <a:pt x="136" y="62"/>
                  <a:pt x="194" y="100"/>
                </a:cubicBezTo>
                <a:close/>
              </a:path>
            </a:pathLst>
          </a:custGeom>
          <a:solidFill>
            <a:schemeClr val="accent1">
              <a:lumMod val="60000"/>
              <a:lumOff val="40000"/>
            </a:schemeClr>
          </a:solidFill>
          <a:ln>
            <a:noFill/>
          </a:ln>
        </p:spPr>
        <p:txBody>
          <a:bodyPr anchor="ctr"/>
          <a:lstStyle/>
          <a:p>
            <a:pPr algn="ctr"/>
            <a:endParaRPr/>
          </a:p>
        </p:txBody>
      </p:sp>
      <p:sp>
        <p:nvSpPr>
          <p:cNvPr id="7" name="千图PPT彼岸天：ID 8661124Freeform: Shape 6">
            <a:extLst>
              <a:ext uri="{FF2B5EF4-FFF2-40B4-BE49-F238E27FC236}">
                <a16:creationId xmlns:a16="http://schemas.microsoft.com/office/drawing/2014/main" id="{2700948C-5479-4685-A514-984DAE427CF6}"/>
              </a:ext>
            </a:extLst>
          </p:cNvPr>
          <p:cNvSpPr>
            <a:spLocks/>
          </p:cNvSpPr>
          <p:nvPr>
            <p:custDataLst>
              <p:tags r:id="rId4"/>
            </p:custDataLst>
          </p:nvPr>
        </p:nvSpPr>
        <p:spPr bwMode="auto">
          <a:xfrm>
            <a:off x="4795357" y="2169458"/>
            <a:ext cx="816833" cy="395183"/>
          </a:xfrm>
          <a:custGeom>
            <a:avLst/>
            <a:gdLst>
              <a:gd name="T0" fmla="*/ 205 w 207"/>
              <a:gd name="T1" fmla="*/ 1 h 100"/>
              <a:gd name="T2" fmla="*/ 205 w 207"/>
              <a:gd name="T3" fmla="*/ 0 h 100"/>
              <a:gd name="T4" fmla="*/ 0 w 207"/>
              <a:gd name="T5" fmla="*/ 84 h 100"/>
              <a:gd name="T6" fmla="*/ 13 w 207"/>
              <a:gd name="T7" fmla="*/ 100 h 100"/>
              <a:gd name="T8" fmla="*/ 207 w 207"/>
              <a:gd name="T9" fmla="*/ 20 h 100"/>
              <a:gd name="T10" fmla="*/ 205 w 207"/>
              <a:gd name="T11" fmla="*/ 1 h 100"/>
            </a:gdLst>
            <a:ahLst/>
            <a:cxnLst>
              <a:cxn ang="0">
                <a:pos x="T0" y="T1"/>
              </a:cxn>
              <a:cxn ang="0">
                <a:pos x="T2" y="T3"/>
              </a:cxn>
              <a:cxn ang="0">
                <a:pos x="T4" y="T5"/>
              </a:cxn>
              <a:cxn ang="0">
                <a:pos x="T6" y="T7"/>
              </a:cxn>
              <a:cxn ang="0">
                <a:pos x="T8" y="T9"/>
              </a:cxn>
              <a:cxn ang="0">
                <a:pos x="T10" y="T11"/>
              </a:cxn>
            </a:cxnLst>
            <a:rect l="0" t="0" r="r" b="b"/>
            <a:pathLst>
              <a:path w="207" h="100">
                <a:moveTo>
                  <a:pt x="205" y="1"/>
                </a:moveTo>
                <a:cubicBezTo>
                  <a:pt x="205" y="1"/>
                  <a:pt x="205" y="0"/>
                  <a:pt x="205" y="0"/>
                </a:cubicBezTo>
                <a:cubicBezTo>
                  <a:pt x="131" y="15"/>
                  <a:pt x="62" y="44"/>
                  <a:pt x="0" y="84"/>
                </a:cubicBezTo>
                <a:cubicBezTo>
                  <a:pt x="5" y="89"/>
                  <a:pt x="9" y="94"/>
                  <a:pt x="13" y="100"/>
                </a:cubicBezTo>
                <a:cubicBezTo>
                  <a:pt x="71" y="62"/>
                  <a:pt x="137" y="34"/>
                  <a:pt x="207" y="20"/>
                </a:cubicBezTo>
                <a:cubicBezTo>
                  <a:pt x="206" y="14"/>
                  <a:pt x="205" y="8"/>
                  <a:pt x="205" y="1"/>
                </a:cubicBezTo>
                <a:close/>
              </a:path>
            </a:pathLst>
          </a:custGeom>
          <a:solidFill>
            <a:schemeClr val="accent1">
              <a:lumMod val="60000"/>
              <a:lumOff val="40000"/>
            </a:schemeClr>
          </a:solidFill>
          <a:ln>
            <a:noFill/>
          </a:ln>
        </p:spPr>
        <p:txBody>
          <a:bodyPr anchor="ctr"/>
          <a:lstStyle/>
          <a:p>
            <a:pPr algn="ctr"/>
            <a:endParaRPr/>
          </a:p>
        </p:txBody>
      </p:sp>
      <p:sp>
        <p:nvSpPr>
          <p:cNvPr id="8" name="千图PPT彼岸天：ID 8661124Freeform: Shape 8">
            <a:extLst>
              <a:ext uri="{FF2B5EF4-FFF2-40B4-BE49-F238E27FC236}">
                <a16:creationId xmlns:a16="http://schemas.microsoft.com/office/drawing/2014/main" id="{B62B0B57-9CF2-487B-B77B-BB47388D06D5}"/>
              </a:ext>
            </a:extLst>
          </p:cNvPr>
          <p:cNvSpPr>
            <a:spLocks/>
          </p:cNvSpPr>
          <p:nvPr>
            <p:custDataLst>
              <p:tags r:id="rId5"/>
            </p:custDataLst>
          </p:nvPr>
        </p:nvSpPr>
        <p:spPr bwMode="auto">
          <a:xfrm>
            <a:off x="5628861" y="1755933"/>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lumMod val="60000"/>
              <a:lumOff val="40000"/>
            </a:schemeClr>
          </a:solidFill>
          <a:ln>
            <a:noFill/>
          </a:ln>
        </p:spPr>
        <p:txBody>
          <a:bodyPr anchor="ctr"/>
          <a:lstStyle/>
          <a:p>
            <a:pPr algn="ctr"/>
            <a:endParaRPr/>
          </a:p>
        </p:txBody>
      </p:sp>
      <p:sp>
        <p:nvSpPr>
          <p:cNvPr id="9" name="千图PPT彼岸天：ID 8661124Freeform: Shape 10">
            <a:extLst>
              <a:ext uri="{FF2B5EF4-FFF2-40B4-BE49-F238E27FC236}">
                <a16:creationId xmlns:a16="http://schemas.microsoft.com/office/drawing/2014/main" id="{C259337A-0109-496A-B17C-B3387BD0B9A1}"/>
              </a:ext>
            </a:extLst>
          </p:cNvPr>
          <p:cNvSpPr>
            <a:spLocks/>
          </p:cNvSpPr>
          <p:nvPr>
            <p:custDataLst>
              <p:tags r:id="rId6"/>
            </p:custDataLst>
          </p:nvPr>
        </p:nvSpPr>
        <p:spPr bwMode="auto">
          <a:xfrm>
            <a:off x="5924372" y="1988277"/>
            <a:ext cx="251693" cy="36065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solidFill>
            <a:schemeClr val="accent1">
              <a:lumMod val="60000"/>
              <a:lumOff val="40000"/>
            </a:schemeClr>
          </a:solidFill>
          <a:ln>
            <a:noFill/>
          </a:ln>
          <a:extLst>
            <a:ext uri="{91240B29-F687-4f45-9708-019B960494DF}">
              <a14:hiddenLine xmlns="" xmlns:lc="http://schemas.openxmlformats.org/drawingml/2006/lockedCanvas" xmlns:dgm="http://schemas.openxmlformats.org/drawingml/2006/diagram" xmlns:p14="http://schemas.microsoft.com/office/powerpoint/2010/main" xmlns:a14="http://schemas.microsoft.com/office/drawing/2010/main" w="9525">
                <a:solidFill>
                  <a:srgbClr val="000000"/>
                </a:solidFill>
                <a:round/>
                <a:headEnd/>
                <a:tailEnd/>
              </a14:hiddenLine>
            </a:ext>
          </a:extLst>
        </p:spPr>
        <p:txBody>
          <a:bodyPr anchor="ctr"/>
          <a:lstStyle/>
          <a:p>
            <a:pPr algn="ctr"/>
            <a:endParaRPr/>
          </a:p>
        </p:txBody>
      </p:sp>
      <p:sp>
        <p:nvSpPr>
          <p:cNvPr id="10" name="千图PPT彼岸天：ID 8661124Freeform: Shape 11">
            <a:extLst>
              <a:ext uri="{FF2B5EF4-FFF2-40B4-BE49-F238E27FC236}">
                <a16:creationId xmlns:a16="http://schemas.microsoft.com/office/drawing/2014/main" id="{CC1EED29-B411-4C54-B4A9-DCECA6234567}"/>
              </a:ext>
            </a:extLst>
          </p:cNvPr>
          <p:cNvSpPr>
            <a:spLocks/>
          </p:cNvSpPr>
          <p:nvPr>
            <p:custDataLst>
              <p:tags r:id="rId7"/>
            </p:custDataLst>
          </p:nvPr>
        </p:nvSpPr>
        <p:spPr bwMode="auto">
          <a:xfrm>
            <a:off x="5981734" y="2044483"/>
            <a:ext cx="74922" cy="73771"/>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solidFill>
            <a:schemeClr val="accent3"/>
          </a:solidFill>
          <a:ln>
            <a:noFill/>
          </a:ln>
          <a:extLst>
            <a:ext uri="{91240B29-F687-4f45-9708-019B960494DF}">
              <a14:hiddenLine xmlns="" xmlns:lc="http://schemas.openxmlformats.org/drawingml/2006/lockedCanvas" xmlns:dgm="http://schemas.openxmlformats.org/drawingml/2006/diagram" xmlns:p14="http://schemas.microsoft.com/office/powerpoint/2010/main" xmlns:a14="http://schemas.microsoft.com/office/drawing/2010/main" w="9525">
                <a:solidFill>
                  <a:srgbClr val="000000"/>
                </a:solidFill>
                <a:round/>
                <a:headEnd/>
                <a:tailEnd/>
              </a14:hiddenLine>
            </a:ext>
          </a:extLst>
        </p:spPr>
        <p:txBody>
          <a:bodyPr anchor="ctr"/>
          <a:lstStyle/>
          <a:p>
            <a:pPr algn="ctr"/>
            <a:endParaRPr/>
          </a:p>
        </p:txBody>
      </p:sp>
      <p:sp>
        <p:nvSpPr>
          <p:cNvPr id="11" name="千图PPT彼岸天：ID 8661124Freeform: Shape 60">
            <a:extLst>
              <a:ext uri="{FF2B5EF4-FFF2-40B4-BE49-F238E27FC236}">
                <a16:creationId xmlns:a16="http://schemas.microsoft.com/office/drawing/2014/main" id="{4558B484-C96A-4E04-964B-5F72E48D0F6E}"/>
              </a:ext>
            </a:extLst>
          </p:cNvPr>
          <p:cNvSpPr>
            <a:spLocks/>
          </p:cNvSpPr>
          <p:nvPr>
            <p:custDataLst>
              <p:tags r:id="rId8"/>
            </p:custDataLst>
          </p:nvPr>
        </p:nvSpPr>
        <p:spPr bwMode="auto">
          <a:xfrm>
            <a:off x="3395073" y="3966959"/>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lumMod val="60000"/>
              <a:lumOff val="40000"/>
            </a:schemeClr>
          </a:solidFill>
          <a:ln>
            <a:noFill/>
          </a:ln>
        </p:spPr>
        <p:txBody>
          <a:bodyPr anchor="ctr"/>
          <a:lstStyle/>
          <a:p>
            <a:pPr algn="ctr"/>
            <a:endParaRPr/>
          </a:p>
        </p:txBody>
      </p:sp>
      <p:sp>
        <p:nvSpPr>
          <p:cNvPr id="12" name="千图PPT彼岸天：ID 8661124Freeform: Shape 61">
            <a:extLst>
              <a:ext uri="{FF2B5EF4-FFF2-40B4-BE49-F238E27FC236}">
                <a16:creationId xmlns:a16="http://schemas.microsoft.com/office/drawing/2014/main" id="{F9B3300D-C3B3-4BF2-9277-2F2A5041F352}"/>
              </a:ext>
            </a:extLst>
          </p:cNvPr>
          <p:cNvSpPr>
            <a:spLocks/>
          </p:cNvSpPr>
          <p:nvPr>
            <p:custDataLst>
              <p:tags r:id="rId9"/>
            </p:custDataLst>
          </p:nvPr>
        </p:nvSpPr>
        <p:spPr bwMode="auto">
          <a:xfrm>
            <a:off x="3664763" y="4234188"/>
            <a:ext cx="286636" cy="286711"/>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accent1">
              <a:lumMod val="60000"/>
              <a:lumOff val="40000"/>
            </a:schemeClr>
          </a:solidFill>
          <a:ln>
            <a:noFill/>
          </a:ln>
          <a:effectLst/>
          <a:extLst/>
        </p:spPr>
        <p:txBody>
          <a:bodyPr anchor="ctr"/>
          <a:lstStyle/>
          <a:p>
            <a:pPr algn="ctr"/>
            <a:endParaRPr/>
          </a:p>
        </p:txBody>
      </p:sp>
      <p:sp>
        <p:nvSpPr>
          <p:cNvPr id="13" name="千图PPT彼岸天：ID 8661124Freeform: Shape 63">
            <a:extLst>
              <a:ext uri="{FF2B5EF4-FFF2-40B4-BE49-F238E27FC236}">
                <a16:creationId xmlns:a16="http://schemas.microsoft.com/office/drawing/2014/main" id="{05F8B740-8BDB-42F7-9AC4-6280650A9E12}"/>
              </a:ext>
            </a:extLst>
          </p:cNvPr>
          <p:cNvSpPr>
            <a:spLocks/>
          </p:cNvSpPr>
          <p:nvPr>
            <p:custDataLst>
              <p:tags r:id="rId10"/>
            </p:custDataLst>
          </p:nvPr>
        </p:nvSpPr>
        <p:spPr bwMode="auto">
          <a:xfrm>
            <a:off x="4056874" y="2387892"/>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lumMod val="60000"/>
              <a:lumOff val="40000"/>
            </a:schemeClr>
          </a:solidFill>
          <a:ln>
            <a:noFill/>
          </a:ln>
        </p:spPr>
        <p:txBody>
          <a:bodyPr anchor="ctr"/>
          <a:lstStyle/>
          <a:p>
            <a:pPr algn="ctr"/>
            <a:endParaRPr/>
          </a:p>
        </p:txBody>
      </p:sp>
      <p:sp>
        <p:nvSpPr>
          <p:cNvPr id="14" name="千图PPT彼岸天：ID 8661124Freeform: Shape 64">
            <a:extLst>
              <a:ext uri="{FF2B5EF4-FFF2-40B4-BE49-F238E27FC236}">
                <a16:creationId xmlns:a16="http://schemas.microsoft.com/office/drawing/2014/main" id="{7CD75278-6BBB-4183-A44A-5D7B9F69037B}"/>
              </a:ext>
            </a:extLst>
          </p:cNvPr>
          <p:cNvSpPr>
            <a:spLocks/>
          </p:cNvSpPr>
          <p:nvPr>
            <p:custDataLst>
              <p:tags r:id="rId11"/>
            </p:custDataLst>
          </p:nvPr>
        </p:nvSpPr>
        <p:spPr bwMode="auto">
          <a:xfrm>
            <a:off x="4325024" y="2658113"/>
            <a:ext cx="296882" cy="2957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solidFill>
            <a:schemeClr val="accent1">
              <a:lumMod val="60000"/>
              <a:lumOff val="40000"/>
            </a:schemeClr>
          </a:solidFill>
          <a:ln>
            <a:noFill/>
          </a:ln>
          <a:effectLst/>
          <a:extLst/>
        </p:spPr>
        <p:txBody>
          <a:bodyPr anchor="ctr"/>
          <a:lstStyle/>
          <a:p>
            <a:pPr algn="ctr"/>
            <a:endParaRPr/>
          </a:p>
        </p:txBody>
      </p:sp>
      <p:sp>
        <p:nvSpPr>
          <p:cNvPr id="15" name="千图PPT彼岸天：ID 8661124Freeform: Shape 66">
            <a:extLst>
              <a:ext uri="{FF2B5EF4-FFF2-40B4-BE49-F238E27FC236}">
                <a16:creationId xmlns:a16="http://schemas.microsoft.com/office/drawing/2014/main" id="{32B0BF77-B564-48C4-9E83-2A81D905CEFE}"/>
              </a:ext>
            </a:extLst>
          </p:cNvPr>
          <p:cNvSpPr>
            <a:spLocks/>
          </p:cNvSpPr>
          <p:nvPr>
            <p:custDataLst>
              <p:tags r:id="rId12"/>
            </p:custDataLst>
          </p:nvPr>
        </p:nvSpPr>
        <p:spPr bwMode="auto">
          <a:xfrm>
            <a:off x="7199181" y="2387892"/>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lumMod val="60000"/>
              <a:lumOff val="40000"/>
            </a:schemeClr>
          </a:solidFill>
          <a:ln>
            <a:noFill/>
          </a:ln>
        </p:spPr>
        <p:txBody>
          <a:bodyPr anchor="ctr"/>
          <a:lstStyle/>
          <a:p>
            <a:pPr algn="ctr"/>
            <a:endParaRPr/>
          </a:p>
        </p:txBody>
      </p:sp>
      <p:sp>
        <p:nvSpPr>
          <p:cNvPr id="16" name="千图PPT彼岸天：ID 8661124Freeform: Shape 67">
            <a:extLst>
              <a:ext uri="{FF2B5EF4-FFF2-40B4-BE49-F238E27FC236}">
                <a16:creationId xmlns:a16="http://schemas.microsoft.com/office/drawing/2014/main" id="{E51550B1-E5D2-4B3A-8A09-0F7F5F7DF82F}"/>
              </a:ext>
            </a:extLst>
          </p:cNvPr>
          <p:cNvSpPr>
            <a:spLocks/>
          </p:cNvSpPr>
          <p:nvPr>
            <p:custDataLst>
              <p:tags r:id="rId13"/>
            </p:custDataLst>
          </p:nvPr>
        </p:nvSpPr>
        <p:spPr bwMode="auto">
          <a:xfrm>
            <a:off x="7470194" y="2669062"/>
            <a:ext cx="298016" cy="266366"/>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1">
              <a:lumMod val="60000"/>
              <a:lumOff val="40000"/>
            </a:schemeClr>
          </a:solidFill>
          <a:ln>
            <a:noFill/>
          </a:ln>
          <a:effectLst/>
          <a:extLst/>
        </p:spPr>
        <p:txBody>
          <a:bodyPr anchor="ctr"/>
          <a:lstStyle/>
          <a:p>
            <a:pPr algn="ctr"/>
            <a:endParaRPr/>
          </a:p>
        </p:txBody>
      </p:sp>
      <p:sp>
        <p:nvSpPr>
          <p:cNvPr id="17" name="千图PPT彼岸天：ID 8661124Freeform: Shape 69">
            <a:extLst>
              <a:ext uri="{FF2B5EF4-FFF2-40B4-BE49-F238E27FC236}">
                <a16:creationId xmlns:a16="http://schemas.microsoft.com/office/drawing/2014/main" id="{17DB3122-3A1D-4121-8E90-37486AAFF5B7}"/>
              </a:ext>
            </a:extLst>
          </p:cNvPr>
          <p:cNvSpPr>
            <a:spLocks/>
          </p:cNvSpPr>
          <p:nvPr>
            <p:custDataLst>
              <p:tags r:id="rId14"/>
            </p:custDataLst>
          </p:nvPr>
        </p:nvSpPr>
        <p:spPr bwMode="auto">
          <a:xfrm>
            <a:off x="7862649" y="3966959"/>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lumMod val="60000"/>
              <a:lumOff val="40000"/>
            </a:schemeClr>
          </a:solidFill>
          <a:ln>
            <a:noFill/>
          </a:ln>
        </p:spPr>
        <p:txBody>
          <a:bodyPr anchor="ctr"/>
          <a:lstStyle/>
          <a:p>
            <a:pPr algn="ctr"/>
            <a:endParaRPr/>
          </a:p>
        </p:txBody>
      </p:sp>
      <p:sp>
        <p:nvSpPr>
          <p:cNvPr id="18" name="千图PPT彼岸天：ID 8661124Freeform: Shape 70">
            <a:extLst>
              <a:ext uri="{FF2B5EF4-FFF2-40B4-BE49-F238E27FC236}">
                <a16:creationId xmlns:a16="http://schemas.microsoft.com/office/drawing/2014/main" id="{301594B9-8DA5-4B63-A20B-DE410BFE8B2E}"/>
              </a:ext>
            </a:extLst>
          </p:cNvPr>
          <p:cNvSpPr>
            <a:spLocks/>
          </p:cNvSpPr>
          <p:nvPr>
            <p:custDataLst>
              <p:tags r:id="rId15"/>
            </p:custDataLst>
          </p:nvPr>
        </p:nvSpPr>
        <p:spPr bwMode="auto">
          <a:xfrm>
            <a:off x="8141297" y="4236597"/>
            <a:ext cx="285368" cy="2843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3"/>
                  <a:pt x="20201" y="5277"/>
                  <a:pt x="20760" y="6590"/>
                </a:cubicBezTo>
                <a:cubicBezTo>
                  <a:pt x="21317" y="7900"/>
                  <a:pt x="21599" y="9306"/>
                  <a:pt x="21599" y="10800"/>
                </a:cubicBezTo>
                <a:cubicBezTo>
                  <a:pt x="21599" y="12293"/>
                  <a:pt x="21317" y="13699"/>
                  <a:pt x="20760" y="15009"/>
                </a:cubicBezTo>
                <a:cubicBezTo>
                  <a:pt x="20201" y="16320"/>
                  <a:pt x="19430" y="17466"/>
                  <a:pt x="18449" y="18443"/>
                </a:cubicBezTo>
                <a:cubicBezTo>
                  <a:pt x="17463" y="19423"/>
                  <a:pt x="16319" y="20191"/>
                  <a:pt x="15011" y="20752"/>
                </a:cubicBezTo>
                <a:cubicBezTo>
                  <a:pt x="13705" y="21317"/>
                  <a:pt x="12301" y="21599"/>
                  <a:pt x="10807" y="21599"/>
                </a:cubicBezTo>
                <a:cubicBezTo>
                  <a:pt x="9309" y="21599"/>
                  <a:pt x="7905" y="21317"/>
                  <a:pt x="6594" y="20752"/>
                </a:cubicBezTo>
                <a:cubicBezTo>
                  <a:pt x="5280" y="20191"/>
                  <a:pt x="4136" y="19423"/>
                  <a:pt x="3158" y="18443"/>
                </a:cubicBezTo>
                <a:cubicBezTo>
                  <a:pt x="2178" y="17466"/>
                  <a:pt x="1409" y="16320"/>
                  <a:pt x="847" y="15009"/>
                </a:cubicBezTo>
                <a:cubicBezTo>
                  <a:pt x="282" y="13699"/>
                  <a:pt x="0" y="12293"/>
                  <a:pt x="0" y="10800"/>
                </a:cubicBezTo>
                <a:cubicBezTo>
                  <a:pt x="0" y="9306"/>
                  <a:pt x="282" y="7900"/>
                  <a:pt x="847" y="6590"/>
                </a:cubicBezTo>
                <a:cubicBezTo>
                  <a:pt x="1409" y="5277"/>
                  <a:pt x="2181" y="4133"/>
                  <a:pt x="3158" y="3156"/>
                </a:cubicBezTo>
                <a:cubicBezTo>
                  <a:pt x="4136" y="2176"/>
                  <a:pt x="5280" y="1408"/>
                  <a:pt x="6594" y="847"/>
                </a:cubicBezTo>
                <a:cubicBezTo>
                  <a:pt x="7902" y="282"/>
                  <a:pt x="9306" y="0"/>
                  <a:pt x="10807" y="0"/>
                </a:cubicBezTo>
                <a:moveTo>
                  <a:pt x="18164" y="8812"/>
                </a:moveTo>
                <a:cubicBezTo>
                  <a:pt x="18288" y="8688"/>
                  <a:pt x="18353" y="8532"/>
                  <a:pt x="18359" y="8354"/>
                </a:cubicBezTo>
                <a:cubicBezTo>
                  <a:pt x="18362" y="8171"/>
                  <a:pt x="18299" y="8021"/>
                  <a:pt x="18164" y="7894"/>
                </a:cubicBezTo>
                <a:lnTo>
                  <a:pt x="16757" y="6448"/>
                </a:lnTo>
                <a:cubicBezTo>
                  <a:pt x="16613" y="6321"/>
                  <a:pt x="16454" y="6259"/>
                  <a:pt x="16276" y="6259"/>
                </a:cubicBezTo>
                <a:cubicBezTo>
                  <a:pt x="16099" y="6259"/>
                  <a:pt x="15946" y="6321"/>
                  <a:pt x="15810" y="6448"/>
                </a:cubicBezTo>
                <a:lnTo>
                  <a:pt x="9696" y="12570"/>
                </a:lnTo>
                <a:cubicBezTo>
                  <a:pt x="9569" y="12697"/>
                  <a:pt x="9416" y="12759"/>
                  <a:pt x="9244" y="12759"/>
                </a:cubicBezTo>
                <a:cubicBezTo>
                  <a:pt x="9069" y="12759"/>
                  <a:pt x="8914" y="12697"/>
                  <a:pt x="8778" y="12570"/>
                </a:cubicBezTo>
                <a:lnTo>
                  <a:pt x="5786" y="9583"/>
                </a:lnTo>
                <a:cubicBezTo>
                  <a:pt x="5659" y="9458"/>
                  <a:pt x="5506" y="9393"/>
                  <a:pt x="5334" y="9393"/>
                </a:cubicBezTo>
                <a:cubicBezTo>
                  <a:pt x="5156" y="9393"/>
                  <a:pt x="4995" y="9458"/>
                  <a:pt x="4839" y="9583"/>
                </a:cubicBezTo>
                <a:lnTo>
                  <a:pt x="3432" y="11014"/>
                </a:lnTo>
                <a:cubicBezTo>
                  <a:pt x="3305" y="11141"/>
                  <a:pt x="3246" y="11297"/>
                  <a:pt x="3246" y="11474"/>
                </a:cubicBezTo>
                <a:cubicBezTo>
                  <a:pt x="3246" y="11655"/>
                  <a:pt x="3305" y="11810"/>
                  <a:pt x="3432" y="11935"/>
                </a:cubicBezTo>
                <a:lnTo>
                  <a:pt x="7747" y="16249"/>
                </a:lnTo>
                <a:cubicBezTo>
                  <a:pt x="7874" y="16373"/>
                  <a:pt x="8043" y="16483"/>
                  <a:pt x="8261" y="16579"/>
                </a:cubicBezTo>
                <a:cubicBezTo>
                  <a:pt x="8478" y="16673"/>
                  <a:pt x="8676" y="16720"/>
                  <a:pt x="8857" y="16720"/>
                </a:cubicBezTo>
                <a:lnTo>
                  <a:pt x="9617" y="16720"/>
                </a:lnTo>
                <a:cubicBezTo>
                  <a:pt x="9795" y="16720"/>
                  <a:pt x="9993" y="16675"/>
                  <a:pt x="10205" y="16585"/>
                </a:cubicBezTo>
                <a:cubicBezTo>
                  <a:pt x="10417" y="16495"/>
                  <a:pt x="10592" y="16382"/>
                  <a:pt x="10727" y="16249"/>
                </a:cubicBezTo>
                <a:lnTo>
                  <a:pt x="18164" y="8812"/>
                </a:lnTo>
                <a:close/>
              </a:path>
            </a:pathLst>
          </a:custGeom>
          <a:solidFill>
            <a:schemeClr val="accent1">
              <a:lumMod val="60000"/>
              <a:lumOff val="40000"/>
            </a:schemeClr>
          </a:solidFill>
          <a:ln>
            <a:noFill/>
          </a:ln>
          <a:effectLst/>
          <a:extLst/>
        </p:spPr>
        <p:txBody>
          <a:bodyPr anchor="ctr"/>
          <a:lstStyle/>
          <a:p>
            <a:pPr algn="ctr"/>
            <a:endParaRPr/>
          </a:p>
        </p:txBody>
      </p:sp>
      <p:sp>
        <p:nvSpPr>
          <p:cNvPr id="19" name="千图PPT彼岸天：ID 8661124椭圆 1">
            <a:extLst>
              <a:ext uri="{FF2B5EF4-FFF2-40B4-BE49-F238E27FC236}">
                <a16:creationId xmlns:a16="http://schemas.microsoft.com/office/drawing/2014/main" id="{01D35DC1-EDC2-46F0-AD3B-F3554F82E41E}"/>
              </a:ext>
            </a:extLst>
          </p:cNvPr>
          <p:cNvSpPr/>
          <p:nvPr>
            <p:custDataLst>
              <p:tags r:id="rId16"/>
            </p:custDataLst>
          </p:nvPr>
        </p:nvSpPr>
        <p:spPr>
          <a:xfrm>
            <a:off x="4485374" y="2858985"/>
            <a:ext cx="3123810" cy="3091344"/>
          </a:xfrm>
          <a:prstGeom prst="ellipse">
            <a:avLst/>
          </a:prstGeom>
          <a:blipFill dpi="0" rotWithShape="1">
            <a:blip r:embed="rId27"/>
            <a:srcRect/>
            <a:stretch>
              <a:fillRect l="-24221" r="-24221"/>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千图PPT彼岸天：ID 8661124文本框 54">
            <a:extLst>
              <a:ext uri="{FF2B5EF4-FFF2-40B4-BE49-F238E27FC236}">
                <a16:creationId xmlns:a16="http://schemas.microsoft.com/office/drawing/2014/main" id="{57773A03-7418-4ABE-9215-4817A20D7E83}"/>
              </a:ext>
            </a:extLst>
          </p:cNvPr>
          <p:cNvSpPr txBox="1"/>
          <p:nvPr>
            <p:custDataLst>
              <p:tags r:id="rId17"/>
            </p:custDataLst>
          </p:nvPr>
        </p:nvSpPr>
        <p:spPr>
          <a:xfrm>
            <a:off x="8746270" y="2448646"/>
            <a:ext cx="1415772" cy="338554"/>
          </a:xfrm>
          <a:prstGeom prst="rect">
            <a:avLst/>
          </a:prstGeom>
          <a:noFill/>
        </p:spPr>
        <p:txBody>
          <a:bodyPr wrap="none">
            <a:no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21" name="千图PPT彼岸天：ID 8661124文本框 55">
            <a:extLst>
              <a:ext uri="{FF2B5EF4-FFF2-40B4-BE49-F238E27FC236}">
                <a16:creationId xmlns:a16="http://schemas.microsoft.com/office/drawing/2014/main" id="{CC30CA44-6ECB-4CFD-9F89-9E824BA022AB}"/>
              </a:ext>
            </a:extLst>
          </p:cNvPr>
          <p:cNvSpPr txBox="1"/>
          <p:nvPr>
            <p:custDataLst>
              <p:tags r:id="rId18"/>
            </p:custDataLst>
          </p:nvPr>
        </p:nvSpPr>
        <p:spPr>
          <a:xfrm>
            <a:off x="8746270" y="2787200"/>
            <a:ext cx="2239686" cy="516423"/>
          </a:xfrm>
          <a:prstGeom prst="rect">
            <a:avLst/>
          </a:prstGeom>
          <a:noFill/>
        </p:spPr>
        <p:txBody>
          <a:bodyPr wrap="square">
            <a:noAutofit/>
          </a:bodyPr>
          <a:lstStyle/>
          <a:p>
            <a:pP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p>
        </p:txBody>
      </p:sp>
      <p:sp>
        <p:nvSpPr>
          <p:cNvPr id="22" name="千图PPT彼岸天：ID 8661124文本框 57">
            <a:extLst>
              <a:ext uri="{FF2B5EF4-FFF2-40B4-BE49-F238E27FC236}">
                <a16:creationId xmlns:a16="http://schemas.microsoft.com/office/drawing/2014/main" id="{C4A2F0BE-1DAB-46C4-851F-327DDDBFE011}"/>
              </a:ext>
            </a:extLst>
          </p:cNvPr>
          <p:cNvSpPr txBox="1"/>
          <p:nvPr>
            <p:custDataLst>
              <p:tags r:id="rId19"/>
            </p:custDataLst>
          </p:nvPr>
        </p:nvSpPr>
        <p:spPr>
          <a:xfrm>
            <a:off x="8746270" y="3886269"/>
            <a:ext cx="1415772" cy="338554"/>
          </a:xfrm>
          <a:prstGeom prst="rect">
            <a:avLst/>
          </a:prstGeom>
          <a:noFill/>
        </p:spPr>
        <p:txBody>
          <a:bodyPr wrap="none">
            <a:no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23" name="千图PPT彼岸天：ID 8661124文本框 58">
            <a:extLst>
              <a:ext uri="{FF2B5EF4-FFF2-40B4-BE49-F238E27FC236}">
                <a16:creationId xmlns:a16="http://schemas.microsoft.com/office/drawing/2014/main" id="{99949232-D2C9-4B78-9F4E-026ACE74BE39}"/>
              </a:ext>
            </a:extLst>
          </p:cNvPr>
          <p:cNvSpPr txBox="1"/>
          <p:nvPr>
            <p:custDataLst>
              <p:tags r:id="rId20"/>
            </p:custDataLst>
          </p:nvPr>
        </p:nvSpPr>
        <p:spPr>
          <a:xfrm>
            <a:off x="8746270" y="4224823"/>
            <a:ext cx="2239686" cy="862566"/>
          </a:xfrm>
          <a:prstGeom prst="rect">
            <a:avLst/>
          </a:prstGeom>
          <a:noFill/>
        </p:spPr>
        <p:txBody>
          <a:bodyPr wrap="square">
            <a:noAutofit/>
          </a:bodyPr>
          <a:lstStyle/>
          <a:p>
            <a:pPr>
              <a:lnSpc>
                <a:spcPct val="120000"/>
              </a:lnSpc>
            </a:pPr>
            <a:r>
              <a:rPr lang="zh-CN" altLang="en-US" sz="1400" dirty="0"/>
              <a:t>请</a:t>
            </a: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p>
        </p:txBody>
      </p:sp>
      <p:sp>
        <p:nvSpPr>
          <p:cNvPr id="24" name="千图PPT彼岸天：ID 8661124文本框 73">
            <a:extLst>
              <a:ext uri="{FF2B5EF4-FFF2-40B4-BE49-F238E27FC236}">
                <a16:creationId xmlns:a16="http://schemas.microsoft.com/office/drawing/2014/main" id="{7708E157-20A4-4B58-9936-47ACB73488F0}"/>
              </a:ext>
            </a:extLst>
          </p:cNvPr>
          <p:cNvSpPr txBox="1"/>
          <p:nvPr>
            <p:custDataLst>
              <p:tags r:id="rId21"/>
            </p:custDataLst>
          </p:nvPr>
        </p:nvSpPr>
        <p:spPr>
          <a:xfrm flipH="1">
            <a:off x="1810927" y="2448646"/>
            <a:ext cx="1415772" cy="338554"/>
          </a:xfrm>
          <a:prstGeom prst="rect">
            <a:avLst/>
          </a:prstGeom>
          <a:noFill/>
        </p:spPr>
        <p:txBody>
          <a:bodyPr wrap="none">
            <a:no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25" name="千图PPT彼岸天：ID 8661124文本框 74">
            <a:extLst>
              <a:ext uri="{FF2B5EF4-FFF2-40B4-BE49-F238E27FC236}">
                <a16:creationId xmlns:a16="http://schemas.microsoft.com/office/drawing/2014/main" id="{BF7730DE-F35A-4F33-BAD7-CD65BC3966CF}"/>
              </a:ext>
            </a:extLst>
          </p:cNvPr>
          <p:cNvSpPr txBox="1"/>
          <p:nvPr>
            <p:custDataLst>
              <p:tags r:id="rId22"/>
            </p:custDataLst>
          </p:nvPr>
        </p:nvSpPr>
        <p:spPr>
          <a:xfrm flipH="1">
            <a:off x="705153" y="2787200"/>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p>
        </p:txBody>
      </p:sp>
      <p:sp>
        <p:nvSpPr>
          <p:cNvPr id="26" name="千图PPT彼岸天：ID 8661124文本框 76">
            <a:extLst>
              <a:ext uri="{FF2B5EF4-FFF2-40B4-BE49-F238E27FC236}">
                <a16:creationId xmlns:a16="http://schemas.microsoft.com/office/drawing/2014/main" id="{96C7F5F1-877A-443C-A722-0D7EAC34B810}"/>
              </a:ext>
            </a:extLst>
          </p:cNvPr>
          <p:cNvSpPr txBox="1"/>
          <p:nvPr>
            <p:custDataLst>
              <p:tags r:id="rId23"/>
            </p:custDataLst>
          </p:nvPr>
        </p:nvSpPr>
        <p:spPr>
          <a:xfrm flipH="1">
            <a:off x="1810927" y="3886269"/>
            <a:ext cx="1415772" cy="338554"/>
          </a:xfrm>
          <a:prstGeom prst="rect">
            <a:avLst/>
          </a:prstGeom>
          <a:noFill/>
        </p:spPr>
        <p:txBody>
          <a:bodyPr wrap="none">
            <a:no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27" name="千图PPT彼岸天：ID 8661124文本框 77">
            <a:extLst>
              <a:ext uri="{FF2B5EF4-FFF2-40B4-BE49-F238E27FC236}">
                <a16:creationId xmlns:a16="http://schemas.microsoft.com/office/drawing/2014/main" id="{AE8856E8-E784-47F8-933B-7A94DAEE89CE}"/>
              </a:ext>
            </a:extLst>
          </p:cNvPr>
          <p:cNvSpPr txBox="1"/>
          <p:nvPr>
            <p:custDataLst>
              <p:tags r:id="rId24"/>
            </p:custDataLst>
          </p:nvPr>
        </p:nvSpPr>
        <p:spPr>
          <a:xfrm flipH="1">
            <a:off x="705153" y="4224823"/>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p>
        </p:txBody>
      </p:sp>
      <p:sp>
        <p:nvSpPr>
          <p:cNvPr id="29" name="文本框 28">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2236434921"/>
      </p:ext>
    </p:extLst>
  </p:cSld>
  <p:clrMapOvr>
    <a:masterClrMapping/>
  </p:clrMapOvr>
  <mc:AlternateContent xmlns:mc="http://schemas.openxmlformats.org/markup-compatibility/2006" xmlns:p14="http://schemas.microsoft.com/office/powerpoint/2010/main">
    <mc:Choice Requires="p14">
      <p:transition spd="slow" p14:dur="1250" advClick="0" advTm="5000">
        <p14:switch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par>
                          <p:cTn id="10" fill="hold">
                            <p:stCondLst>
                              <p:cond delay="500"/>
                            </p:stCondLst>
                            <p:childTnLst>
                              <p:par>
                                <p:cTn id="11" presetID="49" presetClass="entr" presetSubtype="0" decel="10000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fltVal val="0"/>
                                          </p:val>
                                        </p:tav>
                                        <p:tav tm="100000">
                                          <p:val>
                                            <p:strVal val="#ppt_w"/>
                                          </p:val>
                                        </p:tav>
                                      </p:tavLst>
                                    </p:anim>
                                    <p:anim calcmode="lin" valueType="num">
                                      <p:cBhvr>
                                        <p:cTn id="14" dur="500" fill="hold"/>
                                        <p:tgtEl>
                                          <p:spTgt spid="11"/>
                                        </p:tgtEl>
                                        <p:attrNameLst>
                                          <p:attrName>ppt_h</p:attrName>
                                        </p:attrNameLst>
                                      </p:cBhvr>
                                      <p:tavLst>
                                        <p:tav tm="0">
                                          <p:val>
                                            <p:fltVal val="0"/>
                                          </p:val>
                                        </p:tav>
                                        <p:tav tm="100000">
                                          <p:val>
                                            <p:strVal val="#ppt_h"/>
                                          </p:val>
                                        </p:tav>
                                      </p:tavLst>
                                    </p:anim>
                                    <p:anim calcmode="lin" valueType="num">
                                      <p:cBhvr>
                                        <p:cTn id="15" dur="500" fill="hold"/>
                                        <p:tgtEl>
                                          <p:spTgt spid="11"/>
                                        </p:tgtEl>
                                        <p:attrNameLst>
                                          <p:attrName>style.rotation</p:attrName>
                                        </p:attrNameLst>
                                      </p:cBhvr>
                                      <p:tavLst>
                                        <p:tav tm="0">
                                          <p:val>
                                            <p:fltVal val="360"/>
                                          </p:val>
                                        </p:tav>
                                        <p:tav tm="100000">
                                          <p:val>
                                            <p:fltVal val="0"/>
                                          </p:val>
                                        </p:tav>
                                      </p:tavLst>
                                    </p:anim>
                                    <p:animEffect transition="in" filter="fade">
                                      <p:cBhvr>
                                        <p:cTn id="16" dur="500"/>
                                        <p:tgtEl>
                                          <p:spTgt spid="11"/>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 calcmode="lin" valueType="num">
                                      <p:cBhvr>
                                        <p:cTn id="21" dur="500" fill="hold"/>
                                        <p:tgtEl>
                                          <p:spTgt spid="12"/>
                                        </p:tgtEl>
                                        <p:attrNameLst>
                                          <p:attrName>style.rotation</p:attrName>
                                        </p:attrNameLst>
                                      </p:cBhvr>
                                      <p:tavLst>
                                        <p:tav tm="0">
                                          <p:val>
                                            <p:fltVal val="360"/>
                                          </p:val>
                                        </p:tav>
                                        <p:tav tm="100000">
                                          <p:val>
                                            <p:fltVal val="0"/>
                                          </p:val>
                                        </p:tav>
                                      </p:tavLst>
                                    </p:anim>
                                    <p:animEffect transition="in" filter="fade">
                                      <p:cBhvr>
                                        <p:cTn id="22" dur="500"/>
                                        <p:tgtEl>
                                          <p:spTgt spid="12"/>
                                        </p:tgtEl>
                                      </p:cBhvr>
                                    </p:animEffect>
                                  </p:childTnLst>
                                </p:cTn>
                              </p:par>
                            </p:childTnLst>
                          </p:cTn>
                        </p:par>
                        <p:par>
                          <p:cTn id="23" fill="hold">
                            <p:stCondLst>
                              <p:cond delay="1000"/>
                            </p:stCondLst>
                            <p:childTnLst>
                              <p:par>
                                <p:cTn id="24" presetID="2" presetClass="entr" presetSubtype="8"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 calcmode="lin" valueType="num">
                                      <p:cBhvr additive="base">
                                        <p:cTn id="26" dur="500" fill="hold"/>
                                        <p:tgtEl>
                                          <p:spTgt spid="26"/>
                                        </p:tgtEl>
                                        <p:attrNameLst>
                                          <p:attrName>ppt_x</p:attrName>
                                        </p:attrNameLst>
                                      </p:cBhvr>
                                      <p:tavLst>
                                        <p:tav tm="0">
                                          <p:val>
                                            <p:strVal val="0-#ppt_w/2"/>
                                          </p:val>
                                        </p:tav>
                                        <p:tav tm="100000">
                                          <p:val>
                                            <p:strVal val="#ppt_x"/>
                                          </p:val>
                                        </p:tav>
                                      </p:tavLst>
                                    </p:anim>
                                    <p:anim calcmode="lin" valueType="num">
                                      <p:cBhvr additive="base">
                                        <p:cTn id="27" dur="500" fill="hold"/>
                                        <p:tgtEl>
                                          <p:spTgt spid="26"/>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anim calcmode="lin" valueType="num">
                                      <p:cBhvr additive="base">
                                        <p:cTn id="30" dur="500" fill="hold"/>
                                        <p:tgtEl>
                                          <p:spTgt spid="27"/>
                                        </p:tgtEl>
                                        <p:attrNameLst>
                                          <p:attrName>ppt_x</p:attrName>
                                        </p:attrNameLst>
                                      </p:cBhvr>
                                      <p:tavLst>
                                        <p:tav tm="0">
                                          <p:val>
                                            <p:strVal val="0-#ppt_w/2"/>
                                          </p:val>
                                        </p:tav>
                                        <p:tav tm="100000">
                                          <p:val>
                                            <p:strVal val="#ppt_x"/>
                                          </p:val>
                                        </p:tav>
                                      </p:tavLst>
                                    </p:anim>
                                    <p:anim calcmode="lin" valueType="num">
                                      <p:cBhvr additive="base">
                                        <p:cTn id="31" dur="500" fill="hold"/>
                                        <p:tgtEl>
                                          <p:spTgt spid="27"/>
                                        </p:tgtEl>
                                        <p:attrNameLst>
                                          <p:attrName>ppt_y</p:attrName>
                                        </p:attrNameLst>
                                      </p:cBhvr>
                                      <p:tavLst>
                                        <p:tav tm="0">
                                          <p:val>
                                            <p:strVal val="#ppt_y"/>
                                          </p:val>
                                        </p:tav>
                                        <p:tav tm="100000">
                                          <p:val>
                                            <p:strVal val="#ppt_y"/>
                                          </p:val>
                                        </p:tav>
                                      </p:tavLst>
                                    </p:anim>
                                  </p:childTnLst>
                                </p:cTn>
                              </p:par>
                            </p:childTnLst>
                          </p:cTn>
                        </p:par>
                        <p:par>
                          <p:cTn id="32" fill="hold">
                            <p:stCondLst>
                              <p:cond delay="1500"/>
                            </p:stCondLst>
                            <p:childTnLst>
                              <p:par>
                                <p:cTn id="33" presetID="22" presetClass="entr" presetSubtype="4" fill="hold" grpId="0"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down)">
                                      <p:cBhvr>
                                        <p:cTn id="35" dur="500"/>
                                        <p:tgtEl>
                                          <p:spTgt spid="4"/>
                                        </p:tgtEl>
                                      </p:cBhvr>
                                    </p:animEffect>
                                  </p:childTnLst>
                                </p:cTn>
                              </p:par>
                            </p:childTnLst>
                          </p:cTn>
                        </p:par>
                        <p:par>
                          <p:cTn id="36" fill="hold">
                            <p:stCondLst>
                              <p:cond delay="2000"/>
                            </p:stCondLst>
                            <p:childTnLst>
                              <p:par>
                                <p:cTn id="37" presetID="49" presetClass="entr" presetSubtype="0" decel="100000"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p:cTn id="39" dur="500" fill="hold"/>
                                        <p:tgtEl>
                                          <p:spTgt spid="13"/>
                                        </p:tgtEl>
                                        <p:attrNameLst>
                                          <p:attrName>ppt_w</p:attrName>
                                        </p:attrNameLst>
                                      </p:cBhvr>
                                      <p:tavLst>
                                        <p:tav tm="0">
                                          <p:val>
                                            <p:fltVal val="0"/>
                                          </p:val>
                                        </p:tav>
                                        <p:tav tm="100000">
                                          <p:val>
                                            <p:strVal val="#ppt_w"/>
                                          </p:val>
                                        </p:tav>
                                      </p:tavLst>
                                    </p:anim>
                                    <p:anim calcmode="lin" valueType="num">
                                      <p:cBhvr>
                                        <p:cTn id="40" dur="500" fill="hold"/>
                                        <p:tgtEl>
                                          <p:spTgt spid="13"/>
                                        </p:tgtEl>
                                        <p:attrNameLst>
                                          <p:attrName>ppt_h</p:attrName>
                                        </p:attrNameLst>
                                      </p:cBhvr>
                                      <p:tavLst>
                                        <p:tav tm="0">
                                          <p:val>
                                            <p:fltVal val="0"/>
                                          </p:val>
                                        </p:tav>
                                        <p:tav tm="100000">
                                          <p:val>
                                            <p:strVal val="#ppt_h"/>
                                          </p:val>
                                        </p:tav>
                                      </p:tavLst>
                                    </p:anim>
                                    <p:anim calcmode="lin" valueType="num">
                                      <p:cBhvr>
                                        <p:cTn id="41" dur="500" fill="hold"/>
                                        <p:tgtEl>
                                          <p:spTgt spid="13"/>
                                        </p:tgtEl>
                                        <p:attrNameLst>
                                          <p:attrName>style.rotation</p:attrName>
                                        </p:attrNameLst>
                                      </p:cBhvr>
                                      <p:tavLst>
                                        <p:tav tm="0">
                                          <p:val>
                                            <p:fltVal val="360"/>
                                          </p:val>
                                        </p:tav>
                                        <p:tav tm="100000">
                                          <p:val>
                                            <p:fltVal val="0"/>
                                          </p:val>
                                        </p:tav>
                                      </p:tavLst>
                                    </p:anim>
                                    <p:animEffect transition="in" filter="fade">
                                      <p:cBhvr>
                                        <p:cTn id="42" dur="500"/>
                                        <p:tgtEl>
                                          <p:spTgt spid="13"/>
                                        </p:tgtEl>
                                      </p:cBhvr>
                                    </p:animEffect>
                                  </p:childTnLst>
                                </p:cTn>
                              </p:par>
                              <p:par>
                                <p:cTn id="43" presetID="49" presetClass="entr" presetSubtype="0" decel="100000" fill="hold" grpId="0" nodeType="withEffect">
                                  <p:stCondLst>
                                    <p:cond delay="0"/>
                                  </p:stCondLst>
                                  <p:childTnLst>
                                    <p:set>
                                      <p:cBhvr>
                                        <p:cTn id="44" dur="1" fill="hold">
                                          <p:stCondLst>
                                            <p:cond delay="0"/>
                                          </p:stCondLst>
                                        </p:cTn>
                                        <p:tgtEl>
                                          <p:spTgt spid="14"/>
                                        </p:tgtEl>
                                        <p:attrNameLst>
                                          <p:attrName>style.visibility</p:attrName>
                                        </p:attrNameLst>
                                      </p:cBhvr>
                                      <p:to>
                                        <p:strVal val="visible"/>
                                      </p:to>
                                    </p:set>
                                    <p:anim calcmode="lin" valueType="num">
                                      <p:cBhvr>
                                        <p:cTn id="45" dur="500" fill="hold"/>
                                        <p:tgtEl>
                                          <p:spTgt spid="14"/>
                                        </p:tgtEl>
                                        <p:attrNameLst>
                                          <p:attrName>ppt_w</p:attrName>
                                        </p:attrNameLst>
                                      </p:cBhvr>
                                      <p:tavLst>
                                        <p:tav tm="0">
                                          <p:val>
                                            <p:fltVal val="0"/>
                                          </p:val>
                                        </p:tav>
                                        <p:tav tm="100000">
                                          <p:val>
                                            <p:strVal val="#ppt_w"/>
                                          </p:val>
                                        </p:tav>
                                      </p:tavLst>
                                    </p:anim>
                                    <p:anim calcmode="lin" valueType="num">
                                      <p:cBhvr>
                                        <p:cTn id="46" dur="500" fill="hold"/>
                                        <p:tgtEl>
                                          <p:spTgt spid="14"/>
                                        </p:tgtEl>
                                        <p:attrNameLst>
                                          <p:attrName>ppt_h</p:attrName>
                                        </p:attrNameLst>
                                      </p:cBhvr>
                                      <p:tavLst>
                                        <p:tav tm="0">
                                          <p:val>
                                            <p:fltVal val="0"/>
                                          </p:val>
                                        </p:tav>
                                        <p:tav tm="100000">
                                          <p:val>
                                            <p:strVal val="#ppt_h"/>
                                          </p:val>
                                        </p:tav>
                                      </p:tavLst>
                                    </p:anim>
                                    <p:anim calcmode="lin" valueType="num">
                                      <p:cBhvr>
                                        <p:cTn id="47" dur="500" fill="hold"/>
                                        <p:tgtEl>
                                          <p:spTgt spid="14"/>
                                        </p:tgtEl>
                                        <p:attrNameLst>
                                          <p:attrName>style.rotation</p:attrName>
                                        </p:attrNameLst>
                                      </p:cBhvr>
                                      <p:tavLst>
                                        <p:tav tm="0">
                                          <p:val>
                                            <p:fltVal val="360"/>
                                          </p:val>
                                        </p:tav>
                                        <p:tav tm="100000">
                                          <p:val>
                                            <p:fltVal val="0"/>
                                          </p:val>
                                        </p:tav>
                                      </p:tavLst>
                                    </p:anim>
                                    <p:animEffect transition="in" filter="fade">
                                      <p:cBhvr>
                                        <p:cTn id="48" dur="500"/>
                                        <p:tgtEl>
                                          <p:spTgt spid="14"/>
                                        </p:tgtEl>
                                      </p:cBhvr>
                                    </p:animEffect>
                                  </p:childTnLst>
                                </p:cTn>
                              </p:par>
                            </p:childTnLst>
                          </p:cTn>
                        </p:par>
                        <p:par>
                          <p:cTn id="49" fill="hold">
                            <p:stCondLst>
                              <p:cond delay="2500"/>
                            </p:stCondLst>
                            <p:childTnLst>
                              <p:par>
                                <p:cTn id="50" presetID="2" presetClass="entr" presetSubtype="8"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 calcmode="lin" valueType="num">
                                      <p:cBhvr additive="base">
                                        <p:cTn id="52" dur="500" fill="hold"/>
                                        <p:tgtEl>
                                          <p:spTgt spid="24"/>
                                        </p:tgtEl>
                                        <p:attrNameLst>
                                          <p:attrName>ppt_x</p:attrName>
                                        </p:attrNameLst>
                                      </p:cBhvr>
                                      <p:tavLst>
                                        <p:tav tm="0">
                                          <p:val>
                                            <p:strVal val="0-#ppt_w/2"/>
                                          </p:val>
                                        </p:tav>
                                        <p:tav tm="100000">
                                          <p:val>
                                            <p:strVal val="#ppt_x"/>
                                          </p:val>
                                        </p:tav>
                                      </p:tavLst>
                                    </p:anim>
                                    <p:anim calcmode="lin" valueType="num">
                                      <p:cBhvr additive="base">
                                        <p:cTn id="53" dur="500" fill="hold"/>
                                        <p:tgtEl>
                                          <p:spTgt spid="24"/>
                                        </p:tgtEl>
                                        <p:attrNameLst>
                                          <p:attrName>ppt_y</p:attrName>
                                        </p:attrNameLst>
                                      </p:cBhvr>
                                      <p:tavLst>
                                        <p:tav tm="0">
                                          <p:val>
                                            <p:strVal val="#ppt_y"/>
                                          </p:val>
                                        </p:tav>
                                        <p:tav tm="100000">
                                          <p:val>
                                            <p:strVal val="#ppt_y"/>
                                          </p:val>
                                        </p:tav>
                                      </p:tavLst>
                                    </p:anim>
                                  </p:childTnLst>
                                </p:cTn>
                              </p:par>
                              <p:par>
                                <p:cTn id="54" presetID="2" presetClass="entr" presetSubtype="8" fill="hold" grpId="0" nodeType="withEffect">
                                  <p:stCondLst>
                                    <p:cond delay="0"/>
                                  </p:stCondLst>
                                  <p:childTnLst>
                                    <p:set>
                                      <p:cBhvr>
                                        <p:cTn id="55" dur="1" fill="hold">
                                          <p:stCondLst>
                                            <p:cond delay="0"/>
                                          </p:stCondLst>
                                        </p:cTn>
                                        <p:tgtEl>
                                          <p:spTgt spid="25"/>
                                        </p:tgtEl>
                                        <p:attrNameLst>
                                          <p:attrName>style.visibility</p:attrName>
                                        </p:attrNameLst>
                                      </p:cBhvr>
                                      <p:to>
                                        <p:strVal val="visible"/>
                                      </p:to>
                                    </p:set>
                                    <p:anim calcmode="lin" valueType="num">
                                      <p:cBhvr additive="base">
                                        <p:cTn id="56" dur="500" fill="hold"/>
                                        <p:tgtEl>
                                          <p:spTgt spid="25"/>
                                        </p:tgtEl>
                                        <p:attrNameLst>
                                          <p:attrName>ppt_x</p:attrName>
                                        </p:attrNameLst>
                                      </p:cBhvr>
                                      <p:tavLst>
                                        <p:tav tm="0">
                                          <p:val>
                                            <p:strVal val="0-#ppt_w/2"/>
                                          </p:val>
                                        </p:tav>
                                        <p:tav tm="100000">
                                          <p:val>
                                            <p:strVal val="#ppt_x"/>
                                          </p:val>
                                        </p:tav>
                                      </p:tavLst>
                                    </p:anim>
                                    <p:anim calcmode="lin" valueType="num">
                                      <p:cBhvr additive="base">
                                        <p:cTn id="57" dur="500" fill="hold"/>
                                        <p:tgtEl>
                                          <p:spTgt spid="25"/>
                                        </p:tgtEl>
                                        <p:attrNameLst>
                                          <p:attrName>ppt_y</p:attrName>
                                        </p:attrNameLst>
                                      </p:cBhvr>
                                      <p:tavLst>
                                        <p:tav tm="0">
                                          <p:val>
                                            <p:strVal val="#ppt_y"/>
                                          </p:val>
                                        </p:tav>
                                        <p:tav tm="100000">
                                          <p:val>
                                            <p:strVal val="#ppt_y"/>
                                          </p:val>
                                        </p:tav>
                                      </p:tavLst>
                                    </p:anim>
                                  </p:childTnLst>
                                </p:cTn>
                              </p:par>
                            </p:childTnLst>
                          </p:cTn>
                        </p:par>
                        <p:par>
                          <p:cTn id="58" fill="hold">
                            <p:stCondLst>
                              <p:cond delay="3000"/>
                            </p:stCondLst>
                            <p:childTnLst>
                              <p:par>
                                <p:cTn id="59" presetID="22" presetClass="entr" presetSubtype="4" fill="hold" grpId="0" nodeType="afterEffect">
                                  <p:stCondLst>
                                    <p:cond delay="0"/>
                                  </p:stCondLst>
                                  <p:childTnLst>
                                    <p:set>
                                      <p:cBhvr>
                                        <p:cTn id="60" dur="1" fill="hold">
                                          <p:stCondLst>
                                            <p:cond delay="0"/>
                                          </p:stCondLst>
                                        </p:cTn>
                                        <p:tgtEl>
                                          <p:spTgt spid="7"/>
                                        </p:tgtEl>
                                        <p:attrNameLst>
                                          <p:attrName>style.visibility</p:attrName>
                                        </p:attrNameLst>
                                      </p:cBhvr>
                                      <p:to>
                                        <p:strVal val="visible"/>
                                      </p:to>
                                    </p:set>
                                    <p:animEffect transition="in" filter="wipe(down)">
                                      <p:cBhvr>
                                        <p:cTn id="61" dur="500"/>
                                        <p:tgtEl>
                                          <p:spTgt spid="7"/>
                                        </p:tgtEl>
                                      </p:cBhvr>
                                    </p:animEffect>
                                  </p:childTnLst>
                                </p:cTn>
                              </p:par>
                            </p:childTnLst>
                          </p:cTn>
                        </p:par>
                        <p:par>
                          <p:cTn id="62" fill="hold">
                            <p:stCondLst>
                              <p:cond delay="3500"/>
                            </p:stCondLst>
                            <p:childTnLst>
                              <p:par>
                                <p:cTn id="63" presetID="49" presetClass="entr" presetSubtype="0" decel="100000" fill="hold" grpId="0" nodeType="afterEffect">
                                  <p:stCondLst>
                                    <p:cond delay="0"/>
                                  </p:stCondLst>
                                  <p:childTnLst>
                                    <p:set>
                                      <p:cBhvr>
                                        <p:cTn id="64" dur="1" fill="hold">
                                          <p:stCondLst>
                                            <p:cond delay="0"/>
                                          </p:stCondLst>
                                        </p:cTn>
                                        <p:tgtEl>
                                          <p:spTgt spid="8"/>
                                        </p:tgtEl>
                                        <p:attrNameLst>
                                          <p:attrName>style.visibility</p:attrName>
                                        </p:attrNameLst>
                                      </p:cBhvr>
                                      <p:to>
                                        <p:strVal val="visible"/>
                                      </p:to>
                                    </p:set>
                                    <p:anim calcmode="lin" valueType="num">
                                      <p:cBhvr>
                                        <p:cTn id="65" dur="500" fill="hold"/>
                                        <p:tgtEl>
                                          <p:spTgt spid="8"/>
                                        </p:tgtEl>
                                        <p:attrNameLst>
                                          <p:attrName>ppt_w</p:attrName>
                                        </p:attrNameLst>
                                      </p:cBhvr>
                                      <p:tavLst>
                                        <p:tav tm="0">
                                          <p:val>
                                            <p:fltVal val="0"/>
                                          </p:val>
                                        </p:tav>
                                        <p:tav tm="100000">
                                          <p:val>
                                            <p:strVal val="#ppt_w"/>
                                          </p:val>
                                        </p:tav>
                                      </p:tavLst>
                                    </p:anim>
                                    <p:anim calcmode="lin" valueType="num">
                                      <p:cBhvr>
                                        <p:cTn id="66" dur="500" fill="hold"/>
                                        <p:tgtEl>
                                          <p:spTgt spid="8"/>
                                        </p:tgtEl>
                                        <p:attrNameLst>
                                          <p:attrName>ppt_h</p:attrName>
                                        </p:attrNameLst>
                                      </p:cBhvr>
                                      <p:tavLst>
                                        <p:tav tm="0">
                                          <p:val>
                                            <p:fltVal val="0"/>
                                          </p:val>
                                        </p:tav>
                                        <p:tav tm="100000">
                                          <p:val>
                                            <p:strVal val="#ppt_h"/>
                                          </p:val>
                                        </p:tav>
                                      </p:tavLst>
                                    </p:anim>
                                    <p:anim calcmode="lin" valueType="num">
                                      <p:cBhvr>
                                        <p:cTn id="67" dur="500" fill="hold"/>
                                        <p:tgtEl>
                                          <p:spTgt spid="8"/>
                                        </p:tgtEl>
                                        <p:attrNameLst>
                                          <p:attrName>style.rotation</p:attrName>
                                        </p:attrNameLst>
                                      </p:cBhvr>
                                      <p:tavLst>
                                        <p:tav tm="0">
                                          <p:val>
                                            <p:fltVal val="360"/>
                                          </p:val>
                                        </p:tav>
                                        <p:tav tm="100000">
                                          <p:val>
                                            <p:fltVal val="0"/>
                                          </p:val>
                                        </p:tav>
                                      </p:tavLst>
                                    </p:anim>
                                    <p:animEffect transition="in" filter="fade">
                                      <p:cBhvr>
                                        <p:cTn id="68" dur="500"/>
                                        <p:tgtEl>
                                          <p:spTgt spid="8"/>
                                        </p:tgtEl>
                                      </p:cBhvr>
                                    </p:animEffect>
                                  </p:childTnLst>
                                </p:cTn>
                              </p:par>
                              <p:par>
                                <p:cTn id="69" presetID="49" presetClass="entr" presetSubtype="0" decel="100000" fill="hold" grpId="0" nodeType="withEffect">
                                  <p:stCondLst>
                                    <p:cond delay="0"/>
                                  </p:stCondLst>
                                  <p:childTnLst>
                                    <p:set>
                                      <p:cBhvr>
                                        <p:cTn id="70" dur="1" fill="hold">
                                          <p:stCondLst>
                                            <p:cond delay="0"/>
                                          </p:stCondLst>
                                        </p:cTn>
                                        <p:tgtEl>
                                          <p:spTgt spid="9"/>
                                        </p:tgtEl>
                                        <p:attrNameLst>
                                          <p:attrName>style.visibility</p:attrName>
                                        </p:attrNameLst>
                                      </p:cBhvr>
                                      <p:to>
                                        <p:strVal val="visible"/>
                                      </p:to>
                                    </p:set>
                                    <p:anim calcmode="lin" valueType="num">
                                      <p:cBhvr>
                                        <p:cTn id="71" dur="500" fill="hold"/>
                                        <p:tgtEl>
                                          <p:spTgt spid="9"/>
                                        </p:tgtEl>
                                        <p:attrNameLst>
                                          <p:attrName>ppt_w</p:attrName>
                                        </p:attrNameLst>
                                      </p:cBhvr>
                                      <p:tavLst>
                                        <p:tav tm="0">
                                          <p:val>
                                            <p:fltVal val="0"/>
                                          </p:val>
                                        </p:tav>
                                        <p:tav tm="100000">
                                          <p:val>
                                            <p:strVal val="#ppt_w"/>
                                          </p:val>
                                        </p:tav>
                                      </p:tavLst>
                                    </p:anim>
                                    <p:anim calcmode="lin" valueType="num">
                                      <p:cBhvr>
                                        <p:cTn id="72" dur="500" fill="hold"/>
                                        <p:tgtEl>
                                          <p:spTgt spid="9"/>
                                        </p:tgtEl>
                                        <p:attrNameLst>
                                          <p:attrName>ppt_h</p:attrName>
                                        </p:attrNameLst>
                                      </p:cBhvr>
                                      <p:tavLst>
                                        <p:tav tm="0">
                                          <p:val>
                                            <p:fltVal val="0"/>
                                          </p:val>
                                        </p:tav>
                                        <p:tav tm="100000">
                                          <p:val>
                                            <p:strVal val="#ppt_h"/>
                                          </p:val>
                                        </p:tav>
                                      </p:tavLst>
                                    </p:anim>
                                    <p:anim calcmode="lin" valueType="num">
                                      <p:cBhvr>
                                        <p:cTn id="73" dur="500" fill="hold"/>
                                        <p:tgtEl>
                                          <p:spTgt spid="9"/>
                                        </p:tgtEl>
                                        <p:attrNameLst>
                                          <p:attrName>style.rotation</p:attrName>
                                        </p:attrNameLst>
                                      </p:cBhvr>
                                      <p:tavLst>
                                        <p:tav tm="0">
                                          <p:val>
                                            <p:fltVal val="360"/>
                                          </p:val>
                                        </p:tav>
                                        <p:tav tm="100000">
                                          <p:val>
                                            <p:fltVal val="0"/>
                                          </p:val>
                                        </p:tav>
                                      </p:tavLst>
                                    </p:anim>
                                    <p:animEffect transition="in" filter="fade">
                                      <p:cBhvr>
                                        <p:cTn id="74" dur="500"/>
                                        <p:tgtEl>
                                          <p:spTgt spid="9"/>
                                        </p:tgtEl>
                                      </p:cBhvr>
                                    </p:animEffect>
                                  </p:childTnLst>
                                </p:cTn>
                              </p:par>
                              <p:par>
                                <p:cTn id="75" presetID="49" presetClass="entr" presetSubtype="0" decel="100000" fill="hold" grpId="0" nodeType="withEffect">
                                  <p:stCondLst>
                                    <p:cond delay="0"/>
                                  </p:stCondLst>
                                  <p:childTnLst>
                                    <p:set>
                                      <p:cBhvr>
                                        <p:cTn id="76" dur="1" fill="hold">
                                          <p:stCondLst>
                                            <p:cond delay="0"/>
                                          </p:stCondLst>
                                        </p:cTn>
                                        <p:tgtEl>
                                          <p:spTgt spid="10"/>
                                        </p:tgtEl>
                                        <p:attrNameLst>
                                          <p:attrName>style.visibility</p:attrName>
                                        </p:attrNameLst>
                                      </p:cBhvr>
                                      <p:to>
                                        <p:strVal val="visible"/>
                                      </p:to>
                                    </p:set>
                                    <p:anim calcmode="lin" valueType="num">
                                      <p:cBhvr>
                                        <p:cTn id="77" dur="500" fill="hold"/>
                                        <p:tgtEl>
                                          <p:spTgt spid="10"/>
                                        </p:tgtEl>
                                        <p:attrNameLst>
                                          <p:attrName>ppt_w</p:attrName>
                                        </p:attrNameLst>
                                      </p:cBhvr>
                                      <p:tavLst>
                                        <p:tav tm="0">
                                          <p:val>
                                            <p:fltVal val="0"/>
                                          </p:val>
                                        </p:tav>
                                        <p:tav tm="100000">
                                          <p:val>
                                            <p:strVal val="#ppt_w"/>
                                          </p:val>
                                        </p:tav>
                                      </p:tavLst>
                                    </p:anim>
                                    <p:anim calcmode="lin" valueType="num">
                                      <p:cBhvr>
                                        <p:cTn id="78" dur="500" fill="hold"/>
                                        <p:tgtEl>
                                          <p:spTgt spid="10"/>
                                        </p:tgtEl>
                                        <p:attrNameLst>
                                          <p:attrName>ppt_h</p:attrName>
                                        </p:attrNameLst>
                                      </p:cBhvr>
                                      <p:tavLst>
                                        <p:tav tm="0">
                                          <p:val>
                                            <p:fltVal val="0"/>
                                          </p:val>
                                        </p:tav>
                                        <p:tav tm="100000">
                                          <p:val>
                                            <p:strVal val="#ppt_h"/>
                                          </p:val>
                                        </p:tav>
                                      </p:tavLst>
                                    </p:anim>
                                    <p:anim calcmode="lin" valueType="num">
                                      <p:cBhvr>
                                        <p:cTn id="79" dur="500" fill="hold"/>
                                        <p:tgtEl>
                                          <p:spTgt spid="10"/>
                                        </p:tgtEl>
                                        <p:attrNameLst>
                                          <p:attrName>style.rotation</p:attrName>
                                        </p:attrNameLst>
                                      </p:cBhvr>
                                      <p:tavLst>
                                        <p:tav tm="0">
                                          <p:val>
                                            <p:fltVal val="360"/>
                                          </p:val>
                                        </p:tav>
                                        <p:tav tm="100000">
                                          <p:val>
                                            <p:fltVal val="0"/>
                                          </p:val>
                                        </p:tav>
                                      </p:tavLst>
                                    </p:anim>
                                    <p:animEffect transition="in" filter="fade">
                                      <p:cBhvr>
                                        <p:cTn id="80" dur="500"/>
                                        <p:tgtEl>
                                          <p:spTgt spid="10"/>
                                        </p:tgtEl>
                                      </p:cBhvr>
                                    </p:animEffect>
                                  </p:childTnLst>
                                </p:cTn>
                              </p:par>
                            </p:childTnLst>
                          </p:cTn>
                        </p:par>
                        <p:par>
                          <p:cTn id="81" fill="hold">
                            <p:stCondLst>
                              <p:cond delay="4000"/>
                            </p:stCondLst>
                            <p:childTnLst>
                              <p:par>
                                <p:cTn id="82" presetID="22" presetClass="entr" presetSubtype="8" fill="hold" grpId="0" nodeType="afterEffect">
                                  <p:stCondLst>
                                    <p:cond delay="0"/>
                                  </p:stCondLst>
                                  <p:childTnLst>
                                    <p:set>
                                      <p:cBhvr>
                                        <p:cTn id="83" dur="1" fill="hold">
                                          <p:stCondLst>
                                            <p:cond delay="0"/>
                                          </p:stCondLst>
                                        </p:cTn>
                                        <p:tgtEl>
                                          <p:spTgt spid="6"/>
                                        </p:tgtEl>
                                        <p:attrNameLst>
                                          <p:attrName>style.visibility</p:attrName>
                                        </p:attrNameLst>
                                      </p:cBhvr>
                                      <p:to>
                                        <p:strVal val="visible"/>
                                      </p:to>
                                    </p:set>
                                    <p:animEffect transition="in" filter="wipe(left)">
                                      <p:cBhvr>
                                        <p:cTn id="84" dur="500"/>
                                        <p:tgtEl>
                                          <p:spTgt spid="6"/>
                                        </p:tgtEl>
                                      </p:cBhvr>
                                    </p:animEffect>
                                  </p:childTnLst>
                                </p:cTn>
                              </p:par>
                            </p:childTnLst>
                          </p:cTn>
                        </p:par>
                        <p:par>
                          <p:cTn id="85" fill="hold">
                            <p:stCondLst>
                              <p:cond delay="4500"/>
                            </p:stCondLst>
                            <p:childTnLst>
                              <p:par>
                                <p:cTn id="86" presetID="49" presetClass="entr" presetSubtype="0" decel="100000" fill="hold" grpId="0" nodeType="afterEffect">
                                  <p:stCondLst>
                                    <p:cond delay="0"/>
                                  </p:stCondLst>
                                  <p:childTnLst>
                                    <p:set>
                                      <p:cBhvr>
                                        <p:cTn id="87" dur="1" fill="hold">
                                          <p:stCondLst>
                                            <p:cond delay="0"/>
                                          </p:stCondLst>
                                        </p:cTn>
                                        <p:tgtEl>
                                          <p:spTgt spid="15"/>
                                        </p:tgtEl>
                                        <p:attrNameLst>
                                          <p:attrName>style.visibility</p:attrName>
                                        </p:attrNameLst>
                                      </p:cBhvr>
                                      <p:to>
                                        <p:strVal val="visible"/>
                                      </p:to>
                                    </p:set>
                                    <p:anim calcmode="lin" valueType="num">
                                      <p:cBhvr>
                                        <p:cTn id="88" dur="500" fill="hold"/>
                                        <p:tgtEl>
                                          <p:spTgt spid="15"/>
                                        </p:tgtEl>
                                        <p:attrNameLst>
                                          <p:attrName>ppt_w</p:attrName>
                                        </p:attrNameLst>
                                      </p:cBhvr>
                                      <p:tavLst>
                                        <p:tav tm="0">
                                          <p:val>
                                            <p:fltVal val="0"/>
                                          </p:val>
                                        </p:tav>
                                        <p:tav tm="100000">
                                          <p:val>
                                            <p:strVal val="#ppt_w"/>
                                          </p:val>
                                        </p:tav>
                                      </p:tavLst>
                                    </p:anim>
                                    <p:anim calcmode="lin" valueType="num">
                                      <p:cBhvr>
                                        <p:cTn id="89" dur="500" fill="hold"/>
                                        <p:tgtEl>
                                          <p:spTgt spid="15"/>
                                        </p:tgtEl>
                                        <p:attrNameLst>
                                          <p:attrName>ppt_h</p:attrName>
                                        </p:attrNameLst>
                                      </p:cBhvr>
                                      <p:tavLst>
                                        <p:tav tm="0">
                                          <p:val>
                                            <p:fltVal val="0"/>
                                          </p:val>
                                        </p:tav>
                                        <p:tav tm="100000">
                                          <p:val>
                                            <p:strVal val="#ppt_h"/>
                                          </p:val>
                                        </p:tav>
                                      </p:tavLst>
                                    </p:anim>
                                    <p:anim calcmode="lin" valueType="num">
                                      <p:cBhvr>
                                        <p:cTn id="90" dur="500" fill="hold"/>
                                        <p:tgtEl>
                                          <p:spTgt spid="15"/>
                                        </p:tgtEl>
                                        <p:attrNameLst>
                                          <p:attrName>style.rotation</p:attrName>
                                        </p:attrNameLst>
                                      </p:cBhvr>
                                      <p:tavLst>
                                        <p:tav tm="0">
                                          <p:val>
                                            <p:fltVal val="360"/>
                                          </p:val>
                                        </p:tav>
                                        <p:tav tm="100000">
                                          <p:val>
                                            <p:fltVal val="0"/>
                                          </p:val>
                                        </p:tav>
                                      </p:tavLst>
                                    </p:anim>
                                    <p:animEffect transition="in" filter="fade">
                                      <p:cBhvr>
                                        <p:cTn id="91" dur="500"/>
                                        <p:tgtEl>
                                          <p:spTgt spid="15"/>
                                        </p:tgtEl>
                                      </p:cBhvr>
                                    </p:animEffect>
                                  </p:childTnLst>
                                </p:cTn>
                              </p:par>
                              <p:par>
                                <p:cTn id="92" presetID="49" presetClass="entr" presetSubtype="0" decel="100000" fill="hold" grpId="0" nodeType="withEffect">
                                  <p:stCondLst>
                                    <p:cond delay="0"/>
                                  </p:stCondLst>
                                  <p:childTnLst>
                                    <p:set>
                                      <p:cBhvr>
                                        <p:cTn id="93" dur="1" fill="hold">
                                          <p:stCondLst>
                                            <p:cond delay="0"/>
                                          </p:stCondLst>
                                        </p:cTn>
                                        <p:tgtEl>
                                          <p:spTgt spid="16"/>
                                        </p:tgtEl>
                                        <p:attrNameLst>
                                          <p:attrName>style.visibility</p:attrName>
                                        </p:attrNameLst>
                                      </p:cBhvr>
                                      <p:to>
                                        <p:strVal val="visible"/>
                                      </p:to>
                                    </p:set>
                                    <p:anim calcmode="lin" valueType="num">
                                      <p:cBhvr>
                                        <p:cTn id="94" dur="500" fill="hold"/>
                                        <p:tgtEl>
                                          <p:spTgt spid="16"/>
                                        </p:tgtEl>
                                        <p:attrNameLst>
                                          <p:attrName>ppt_w</p:attrName>
                                        </p:attrNameLst>
                                      </p:cBhvr>
                                      <p:tavLst>
                                        <p:tav tm="0">
                                          <p:val>
                                            <p:fltVal val="0"/>
                                          </p:val>
                                        </p:tav>
                                        <p:tav tm="100000">
                                          <p:val>
                                            <p:strVal val="#ppt_w"/>
                                          </p:val>
                                        </p:tav>
                                      </p:tavLst>
                                    </p:anim>
                                    <p:anim calcmode="lin" valueType="num">
                                      <p:cBhvr>
                                        <p:cTn id="95" dur="500" fill="hold"/>
                                        <p:tgtEl>
                                          <p:spTgt spid="16"/>
                                        </p:tgtEl>
                                        <p:attrNameLst>
                                          <p:attrName>ppt_h</p:attrName>
                                        </p:attrNameLst>
                                      </p:cBhvr>
                                      <p:tavLst>
                                        <p:tav tm="0">
                                          <p:val>
                                            <p:fltVal val="0"/>
                                          </p:val>
                                        </p:tav>
                                        <p:tav tm="100000">
                                          <p:val>
                                            <p:strVal val="#ppt_h"/>
                                          </p:val>
                                        </p:tav>
                                      </p:tavLst>
                                    </p:anim>
                                    <p:anim calcmode="lin" valueType="num">
                                      <p:cBhvr>
                                        <p:cTn id="96" dur="500" fill="hold"/>
                                        <p:tgtEl>
                                          <p:spTgt spid="16"/>
                                        </p:tgtEl>
                                        <p:attrNameLst>
                                          <p:attrName>style.rotation</p:attrName>
                                        </p:attrNameLst>
                                      </p:cBhvr>
                                      <p:tavLst>
                                        <p:tav tm="0">
                                          <p:val>
                                            <p:fltVal val="360"/>
                                          </p:val>
                                        </p:tav>
                                        <p:tav tm="100000">
                                          <p:val>
                                            <p:fltVal val="0"/>
                                          </p:val>
                                        </p:tav>
                                      </p:tavLst>
                                    </p:anim>
                                    <p:animEffect transition="in" filter="fade">
                                      <p:cBhvr>
                                        <p:cTn id="97" dur="500"/>
                                        <p:tgtEl>
                                          <p:spTgt spid="16"/>
                                        </p:tgtEl>
                                      </p:cBhvr>
                                    </p:animEffect>
                                  </p:childTnLst>
                                </p:cTn>
                              </p:par>
                            </p:childTnLst>
                          </p:cTn>
                        </p:par>
                        <p:par>
                          <p:cTn id="98" fill="hold">
                            <p:stCondLst>
                              <p:cond delay="5000"/>
                            </p:stCondLst>
                            <p:childTnLst>
                              <p:par>
                                <p:cTn id="99" presetID="2" presetClass="entr" presetSubtype="2" fill="hold" grpId="0" nodeType="afterEffect">
                                  <p:stCondLst>
                                    <p:cond delay="0"/>
                                  </p:stCondLst>
                                  <p:childTnLst>
                                    <p:set>
                                      <p:cBhvr>
                                        <p:cTn id="100" dur="1" fill="hold">
                                          <p:stCondLst>
                                            <p:cond delay="0"/>
                                          </p:stCondLst>
                                        </p:cTn>
                                        <p:tgtEl>
                                          <p:spTgt spid="20"/>
                                        </p:tgtEl>
                                        <p:attrNameLst>
                                          <p:attrName>style.visibility</p:attrName>
                                        </p:attrNameLst>
                                      </p:cBhvr>
                                      <p:to>
                                        <p:strVal val="visible"/>
                                      </p:to>
                                    </p:set>
                                    <p:anim calcmode="lin" valueType="num">
                                      <p:cBhvr additive="base">
                                        <p:cTn id="101" dur="500" fill="hold"/>
                                        <p:tgtEl>
                                          <p:spTgt spid="20"/>
                                        </p:tgtEl>
                                        <p:attrNameLst>
                                          <p:attrName>ppt_x</p:attrName>
                                        </p:attrNameLst>
                                      </p:cBhvr>
                                      <p:tavLst>
                                        <p:tav tm="0">
                                          <p:val>
                                            <p:strVal val="1+#ppt_w/2"/>
                                          </p:val>
                                        </p:tav>
                                        <p:tav tm="100000">
                                          <p:val>
                                            <p:strVal val="#ppt_x"/>
                                          </p:val>
                                        </p:tav>
                                      </p:tavLst>
                                    </p:anim>
                                    <p:anim calcmode="lin" valueType="num">
                                      <p:cBhvr additive="base">
                                        <p:cTn id="102" dur="500" fill="hold"/>
                                        <p:tgtEl>
                                          <p:spTgt spid="20"/>
                                        </p:tgtEl>
                                        <p:attrNameLst>
                                          <p:attrName>ppt_y</p:attrName>
                                        </p:attrNameLst>
                                      </p:cBhvr>
                                      <p:tavLst>
                                        <p:tav tm="0">
                                          <p:val>
                                            <p:strVal val="#ppt_y"/>
                                          </p:val>
                                        </p:tav>
                                        <p:tav tm="100000">
                                          <p:val>
                                            <p:strVal val="#ppt_y"/>
                                          </p:val>
                                        </p:tav>
                                      </p:tavLst>
                                    </p:anim>
                                  </p:childTnLst>
                                </p:cTn>
                              </p:par>
                              <p:par>
                                <p:cTn id="103" presetID="2" presetClass="entr" presetSubtype="2"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anim calcmode="lin" valueType="num">
                                      <p:cBhvr additive="base">
                                        <p:cTn id="105" dur="500" fill="hold"/>
                                        <p:tgtEl>
                                          <p:spTgt spid="21"/>
                                        </p:tgtEl>
                                        <p:attrNameLst>
                                          <p:attrName>ppt_x</p:attrName>
                                        </p:attrNameLst>
                                      </p:cBhvr>
                                      <p:tavLst>
                                        <p:tav tm="0">
                                          <p:val>
                                            <p:strVal val="1+#ppt_w/2"/>
                                          </p:val>
                                        </p:tav>
                                        <p:tav tm="100000">
                                          <p:val>
                                            <p:strVal val="#ppt_x"/>
                                          </p:val>
                                        </p:tav>
                                      </p:tavLst>
                                    </p:anim>
                                    <p:anim calcmode="lin" valueType="num">
                                      <p:cBhvr additive="base">
                                        <p:cTn id="106" dur="500" fill="hold"/>
                                        <p:tgtEl>
                                          <p:spTgt spid="21"/>
                                        </p:tgtEl>
                                        <p:attrNameLst>
                                          <p:attrName>ppt_y</p:attrName>
                                        </p:attrNameLst>
                                      </p:cBhvr>
                                      <p:tavLst>
                                        <p:tav tm="0">
                                          <p:val>
                                            <p:strVal val="#ppt_y"/>
                                          </p:val>
                                        </p:tav>
                                        <p:tav tm="100000">
                                          <p:val>
                                            <p:strVal val="#ppt_y"/>
                                          </p:val>
                                        </p:tav>
                                      </p:tavLst>
                                    </p:anim>
                                  </p:childTnLst>
                                </p:cTn>
                              </p:par>
                            </p:childTnLst>
                          </p:cTn>
                        </p:par>
                        <p:par>
                          <p:cTn id="107" fill="hold">
                            <p:stCondLst>
                              <p:cond delay="5500"/>
                            </p:stCondLst>
                            <p:childTnLst>
                              <p:par>
                                <p:cTn id="108" presetID="22" presetClass="entr" presetSubtype="1" fill="hold" grpId="0" nodeType="afterEffect">
                                  <p:stCondLst>
                                    <p:cond delay="0"/>
                                  </p:stCondLst>
                                  <p:childTnLst>
                                    <p:set>
                                      <p:cBhvr>
                                        <p:cTn id="109" dur="1" fill="hold">
                                          <p:stCondLst>
                                            <p:cond delay="0"/>
                                          </p:stCondLst>
                                        </p:cTn>
                                        <p:tgtEl>
                                          <p:spTgt spid="5"/>
                                        </p:tgtEl>
                                        <p:attrNameLst>
                                          <p:attrName>style.visibility</p:attrName>
                                        </p:attrNameLst>
                                      </p:cBhvr>
                                      <p:to>
                                        <p:strVal val="visible"/>
                                      </p:to>
                                    </p:set>
                                    <p:animEffect transition="in" filter="wipe(up)">
                                      <p:cBhvr>
                                        <p:cTn id="110" dur="500"/>
                                        <p:tgtEl>
                                          <p:spTgt spid="5"/>
                                        </p:tgtEl>
                                      </p:cBhvr>
                                    </p:animEffect>
                                  </p:childTnLst>
                                </p:cTn>
                              </p:par>
                            </p:childTnLst>
                          </p:cTn>
                        </p:par>
                        <p:par>
                          <p:cTn id="111" fill="hold">
                            <p:stCondLst>
                              <p:cond delay="6000"/>
                            </p:stCondLst>
                            <p:childTnLst>
                              <p:par>
                                <p:cTn id="112" presetID="49" presetClass="entr" presetSubtype="0" decel="100000" fill="hold" grpId="0" nodeType="afterEffect">
                                  <p:stCondLst>
                                    <p:cond delay="0"/>
                                  </p:stCondLst>
                                  <p:childTnLst>
                                    <p:set>
                                      <p:cBhvr>
                                        <p:cTn id="113" dur="1" fill="hold">
                                          <p:stCondLst>
                                            <p:cond delay="0"/>
                                          </p:stCondLst>
                                        </p:cTn>
                                        <p:tgtEl>
                                          <p:spTgt spid="17"/>
                                        </p:tgtEl>
                                        <p:attrNameLst>
                                          <p:attrName>style.visibility</p:attrName>
                                        </p:attrNameLst>
                                      </p:cBhvr>
                                      <p:to>
                                        <p:strVal val="visible"/>
                                      </p:to>
                                    </p:set>
                                    <p:anim calcmode="lin" valueType="num">
                                      <p:cBhvr>
                                        <p:cTn id="114" dur="500" fill="hold"/>
                                        <p:tgtEl>
                                          <p:spTgt spid="17"/>
                                        </p:tgtEl>
                                        <p:attrNameLst>
                                          <p:attrName>ppt_w</p:attrName>
                                        </p:attrNameLst>
                                      </p:cBhvr>
                                      <p:tavLst>
                                        <p:tav tm="0">
                                          <p:val>
                                            <p:fltVal val="0"/>
                                          </p:val>
                                        </p:tav>
                                        <p:tav tm="100000">
                                          <p:val>
                                            <p:strVal val="#ppt_w"/>
                                          </p:val>
                                        </p:tav>
                                      </p:tavLst>
                                    </p:anim>
                                    <p:anim calcmode="lin" valueType="num">
                                      <p:cBhvr>
                                        <p:cTn id="115" dur="500" fill="hold"/>
                                        <p:tgtEl>
                                          <p:spTgt spid="17"/>
                                        </p:tgtEl>
                                        <p:attrNameLst>
                                          <p:attrName>ppt_h</p:attrName>
                                        </p:attrNameLst>
                                      </p:cBhvr>
                                      <p:tavLst>
                                        <p:tav tm="0">
                                          <p:val>
                                            <p:fltVal val="0"/>
                                          </p:val>
                                        </p:tav>
                                        <p:tav tm="100000">
                                          <p:val>
                                            <p:strVal val="#ppt_h"/>
                                          </p:val>
                                        </p:tav>
                                      </p:tavLst>
                                    </p:anim>
                                    <p:anim calcmode="lin" valueType="num">
                                      <p:cBhvr>
                                        <p:cTn id="116" dur="500" fill="hold"/>
                                        <p:tgtEl>
                                          <p:spTgt spid="17"/>
                                        </p:tgtEl>
                                        <p:attrNameLst>
                                          <p:attrName>style.rotation</p:attrName>
                                        </p:attrNameLst>
                                      </p:cBhvr>
                                      <p:tavLst>
                                        <p:tav tm="0">
                                          <p:val>
                                            <p:fltVal val="360"/>
                                          </p:val>
                                        </p:tav>
                                        <p:tav tm="100000">
                                          <p:val>
                                            <p:fltVal val="0"/>
                                          </p:val>
                                        </p:tav>
                                      </p:tavLst>
                                    </p:anim>
                                    <p:animEffect transition="in" filter="fade">
                                      <p:cBhvr>
                                        <p:cTn id="117" dur="500"/>
                                        <p:tgtEl>
                                          <p:spTgt spid="17"/>
                                        </p:tgtEl>
                                      </p:cBhvr>
                                    </p:animEffect>
                                  </p:childTnLst>
                                </p:cTn>
                              </p:par>
                              <p:par>
                                <p:cTn id="118" presetID="49" presetClass="entr" presetSubtype="0" decel="100000" fill="hold" grpId="0" nodeType="withEffect">
                                  <p:stCondLst>
                                    <p:cond delay="0"/>
                                  </p:stCondLst>
                                  <p:childTnLst>
                                    <p:set>
                                      <p:cBhvr>
                                        <p:cTn id="119" dur="1" fill="hold">
                                          <p:stCondLst>
                                            <p:cond delay="0"/>
                                          </p:stCondLst>
                                        </p:cTn>
                                        <p:tgtEl>
                                          <p:spTgt spid="18"/>
                                        </p:tgtEl>
                                        <p:attrNameLst>
                                          <p:attrName>style.visibility</p:attrName>
                                        </p:attrNameLst>
                                      </p:cBhvr>
                                      <p:to>
                                        <p:strVal val="visible"/>
                                      </p:to>
                                    </p:set>
                                    <p:anim calcmode="lin" valueType="num">
                                      <p:cBhvr>
                                        <p:cTn id="120" dur="500" fill="hold"/>
                                        <p:tgtEl>
                                          <p:spTgt spid="18"/>
                                        </p:tgtEl>
                                        <p:attrNameLst>
                                          <p:attrName>ppt_w</p:attrName>
                                        </p:attrNameLst>
                                      </p:cBhvr>
                                      <p:tavLst>
                                        <p:tav tm="0">
                                          <p:val>
                                            <p:fltVal val="0"/>
                                          </p:val>
                                        </p:tav>
                                        <p:tav tm="100000">
                                          <p:val>
                                            <p:strVal val="#ppt_w"/>
                                          </p:val>
                                        </p:tav>
                                      </p:tavLst>
                                    </p:anim>
                                    <p:anim calcmode="lin" valueType="num">
                                      <p:cBhvr>
                                        <p:cTn id="121" dur="500" fill="hold"/>
                                        <p:tgtEl>
                                          <p:spTgt spid="18"/>
                                        </p:tgtEl>
                                        <p:attrNameLst>
                                          <p:attrName>ppt_h</p:attrName>
                                        </p:attrNameLst>
                                      </p:cBhvr>
                                      <p:tavLst>
                                        <p:tav tm="0">
                                          <p:val>
                                            <p:fltVal val="0"/>
                                          </p:val>
                                        </p:tav>
                                        <p:tav tm="100000">
                                          <p:val>
                                            <p:strVal val="#ppt_h"/>
                                          </p:val>
                                        </p:tav>
                                      </p:tavLst>
                                    </p:anim>
                                    <p:anim calcmode="lin" valueType="num">
                                      <p:cBhvr>
                                        <p:cTn id="122" dur="500" fill="hold"/>
                                        <p:tgtEl>
                                          <p:spTgt spid="18"/>
                                        </p:tgtEl>
                                        <p:attrNameLst>
                                          <p:attrName>style.rotation</p:attrName>
                                        </p:attrNameLst>
                                      </p:cBhvr>
                                      <p:tavLst>
                                        <p:tav tm="0">
                                          <p:val>
                                            <p:fltVal val="360"/>
                                          </p:val>
                                        </p:tav>
                                        <p:tav tm="100000">
                                          <p:val>
                                            <p:fltVal val="0"/>
                                          </p:val>
                                        </p:tav>
                                      </p:tavLst>
                                    </p:anim>
                                    <p:animEffect transition="in" filter="fade">
                                      <p:cBhvr>
                                        <p:cTn id="123" dur="500"/>
                                        <p:tgtEl>
                                          <p:spTgt spid="18"/>
                                        </p:tgtEl>
                                      </p:cBhvr>
                                    </p:animEffect>
                                  </p:childTnLst>
                                </p:cTn>
                              </p:par>
                            </p:childTnLst>
                          </p:cTn>
                        </p:par>
                        <p:par>
                          <p:cTn id="124" fill="hold">
                            <p:stCondLst>
                              <p:cond delay="6500"/>
                            </p:stCondLst>
                            <p:childTnLst>
                              <p:par>
                                <p:cTn id="125" presetID="2" presetClass="entr" presetSubtype="2" fill="hold" grpId="0" nodeType="afterEffect">
                                  <p:stCondLst>
                                    <p:cond delay="0"/>
                                  </p:stCondLst>
                                  <p:childTnLst>
                                    <p:set>
                                      <p:cBhvr>
                                        <p:cTn id="126" dur="1" fill="hold">
                                          <p:stCondLst>
                                            <p:cond delay="0"/>
                                          </p:stCondLst>
                                        </p:cTn>
                                        <p:tgtEl>
                                          <p:spTgt spid="22"/>
                                        </p:tgtEl>
                                        <p:attrNameLst>
                                          <p:attrName>style.visibility</p:attrName>
                                        </p:attrNameLst>
                                      </p:cBhvr>
                                      <p:to>
                                        <p:strVal val="visible"/>
                                      </p:to>
                                    </p:set>
                                    <p:anim calcmode="lin" valueType="num">
                                      <p:cBhvr additive="base">
                                        <p:cTn id="127" dur="500" fill="hold"/>
                                        <p:tgtEl>
                                          <p:spTgt spid="22"/>
                                        </p:tgtEl>
                                        <p:attrNameLst>
                                          <p:attrName>ppt_x</p:attrName>
                                        </p:attrNameLst>
                                      </p:cBhvr>
                                      <p:tavLst>
                                        <p:tav tm="0">
                                          <p:val>
                                            <p:strVal val="1+#ppt_w/2"/>
                                          </p:val>
                                        </p:tav>
                                        <p:tav tm="100000">
                                          <p:val>
                                            <p:strVal val="#ppt_x"/>
                                          </p:val>
                                        </p:tav>
                                      </p:tavLst>
                                    </p:anim>
                                    <p:anim calcmode="lin" valueType="num">
                                      <p:cBhvr additive="base">
                                        <p:cTn id="128" dur="500" fill="hold"/>
                                        <p:tgtEl>
                                          <p:spTgt spid="22"/>
                                        </p:tgtEl>
                                        <p:attrNameLst>
                                          <p:attrName>ppt_y</p:attrName>
                                        </p:attrNameLst>
                                      </p:cBhvr>
                                      <p:tavLst>
                                        <p:tav tm="0">
                                          <p:val>
                                            <p:strVal val="#ppt_y"/>
                                          </p:val>
                                        </p:tav>
                                        <p:tav tm="100000">
                                          <p:val>
                                            <p:strVal val="#ppt_y"/>
                                          </p:val>
                                        </p:tav>
                                      </p:tavLst>
                                    </p:anim>
                                  </p:childTnLst>
                                </p:cTn>
                              </p:par>
                              <p:par>
                                <p:cTn id="129" presetID="2" presetClass="entr" presetSubtype="2" fill="hold" grpId="0" nodeType="withEffect">
                                  <p:stCondLst>
                                    <p:cond delay="0"/>
                                  </p:stCondLst>
                                  <p:childTnLst>
                                    <p:set>
                                      <p:cBhvr>
                                        <p:cTn id="130" dur="1" fill="hold">
                                          <p:stCondLst>
                                            <p:cond delay="0"/>
                                          </p:stCondLst>
                                        </p:cTn>
                                        <p:tgtEl>
                                          <p:spTgt spid="23"/>
                                        </p:tgtEl>
                                        <p:attrNameLst>
                                          <p:attrName>style.visibility</p:attrName>
                                        </p:attrNameLst>
                                      </p:cBhvr>
                                      <p:to>
                                        <p:strVal val="visible"/>
                                      </p:to>
                                    </p:set>
                                    <p:anim calcmode="lin" valueType="num">
                                      <p:cBhvr additive="base">
                                        <p:cTn id="131" dur="500" fill="hold"/>
                                        <p:tgtEl>
                                          <p:spTgt spid="23"/>
                                        </p:tgtEl>
                                        <p:attrNameLst>
                                          <p:attrName>ppt_x</p:attrName>
                                        </p:attrNameLst>
                                      </p:cBhvr>
                                      <p:tavLst>
                                        <p:tav tm="0">
                                          <p:val>
                                            <p:strVal val="1+#ppt_w/2"/>
                                          </p:val>
                                        </p:tav>
                                        <p:tav tm="100000">
                                          <p:val>
                                            <p:strVal val="#ppt_x"/>
                                          </p:val>
                                        </p:tav>
                                      </p:tavLst>
                                    </p:anim>
                                    <p:anim calcmode="lin" valueType="num">
                                      <p:cBhvr additive="base">
                                        <p:cTn id="132"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p:bldP spid="21" grpId="0"/>
      <p:bldP spid="22" grpId="0"/>
      <p:bldP spid="23" grpId="0"/>
      <p:bldP spid="24" grpId="0"/>
      <p:bldP spid="25" grpId="0"/>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a16="http://schemas.microsoft.com/office/drawing/2014/main" id="{A10EAD2D-1ABC-40CD-95F8-36D2FEDFA83E}"/>
              </a:ext>
            </a:extLst>
          </p:cNvPr>
          <p:cNvGrpSpPr/>
          <p:nvPr>
            <p:custDataLst>
              <p:tags r:id="rId1"/>
            </p:custDataLst>
          </p:nvPr>
        </p:nvGrpSpPr>
        <p:grpSpPr>
          <a:xfrm>
            <a:off x="7251508" y="1808820"/>
            <a:ext cx="3752442" cy="3495151"/>
            <a:chOff x="7251508" y="1808820"/>
            <a:chExt cx="3752442" cy="3495151"/>
          </a:xfrm>
        </p:grpSpPr>
        <p:sp>
          <p:nvSpPr>
            <p:cNvPr id="4" name="任意多边形: 形状 3">
              <a:extLst>
                <a:ext uri="{FF2B5EF4-FFF2-40B4-BE49-F238E27FC236}">
                  <a16:creationId xmlns:a16="http://schemas.microsoft.com/office/drawing/2014/main" id="{ABD88FC5-64AF-416F-99CB-7C6FE15792FF}"/>
                </a:ext>
              </a:extLst>
            </p:cNvPr>
            <p:cNvSpPr/>
            <p:nvPr/>
          </p:nvSpPr>
          <p:spPr>
            <a:xfrm>
              <a:off x="8391562" y="2281313"/>
              <a:ext cx="569406" cy="2340224"/>
            </a:xfrm>
            <a:custGeom>
              <a:avLst/>
              <a:gdLst/>
              <a:ahLst/>
              <a:cxnLst>
                <a:cxn ang="0">
                  <a:pos x="wd2" y="hd2"/>
                </a:cxn>
                <a:cxn ang="5400000">
                  <a:pos x="wd2" y="hd2"/>
                </a:cxn>
                <a:cxn ang="10800000">
                  <a:pos x="wd2" y="hd2"/>
                </a:cxn>
                <a:cxn ang="16200000">
                  <a:pos x="wd2" y="hd2"/>
                </a:cxn>
              </a:cxnLst>
              <a:rect l="0" t="0" r="r" b="b"/>
              <a:pathLst>
                <a:path w="16290" h="21600" extrusionOk="0">
                  <a:moveTo>
                    <a:pt x="16290" y="21600"/>
                  </a:moveTo>
                  <a:cubicBezTo>
                    <a:pt x="-3815" y="14910"/>
                    <a:pt x="-5310" y="7710"/>
                    <a:pt x="11804" y="0"/>
                  </a:cubicBezTo>
                </a:path>
              </a:pathLst>
            </a:custGeom>
            <a:ln>
              <a:solidFill>
                <a:srgbClr val="CFCFCF"/>
              </a:solidFill>
              <a:miter lim="400000"/>
            </a:ln>
          </p:spPr>
          <p:txBody>
            <a:bodyPr anchor="ctr"/>
            <a:lstStyle/>
            <a:p>
              <a:pPr algn="ctr"/>
              <a:endParaRPr/>
            </a:p>
          </p:txBody>
        </p:sp>
        <p:sp>
          <p:nvSpPr>
            <p:cNvPr id="5" name="任意多边形: 形状 4">
              <a:extLst>
                <a:ext uri="{FF2B5EF4-FFF2-40B4-BE49-F238E27FC236}">
                  <a16:creationId xmlns:a16="http://schemas.microsoft.com/office/drawing/2014/main" id="{6C6BDE18-6938-4DB4-92A6-9315D17EEB9E}"/>
                </a:ext>
              </a:extLst>
            </p:cNvPr>
            <p:cNvSpPr/>
            <p:nvPr/>
          </p:nvSpPr>
          <p:spPr>
            <a:xfrm>
              <a:off x="7463378" y="1808820"/>
              <a:ext cx="869896" cy="3495151"/>
            </a:xfrm>
            <a:custGeom>
              <a:avLst/>
              <a:gdLst/>
              <a:ahLst/>
              <a:cxnLst>
                <a:cxn ang="0">
                  <a:pos x="wd2" y="hd2"/>
                </a:cxn>
                <a:cxn ang="5400000">
                  <a:pos x="wd2" y="hd2"/>
                </a:cxn>
                <a:cxn ang="10800000">
                  <a:pos x="wd2" y="hd2"/>
                </a:cxn>
                <a:cxn ang="16200000">
                  <a:pos x="wd2" y="hd2"/>
                </a:cxn>
              </a:cxnLst>
              <a:rect l="0" t="0" r="r" b="b"/>
              <a:pathLst>
                <a:path w="16328" h="21600" extrusionOk="0">
                  <a:moveTo>
                    <a:pt x="16328" y="21600"/>
                  </a:moveTo>
                  <a:cubicBezTo>
                    <a:pt x="-3516" y="15007"/>
                    <a:pt x="-5272" y="7807"/>
                    <a:pt x="11059" y="0"/>
                  </a:cubicBezTo>
                </a:path>
              </a:pathLst>
            </a:custGeom>
            <a:ln>
              <a:solidFill>
                <a:srgbClr val="CFCFCF"/>
              </a:solidFill>
              <a:miter lim="400000"/>
            </a:ln>
          </p:spPr>
          <p:txBody>
            <a:bodyPr anchor="ctr"/>
            <a:lstStyle/>
            <a:p>
              <a:pPr algn="ctr"/>
              <a:endParaRPr/>
            </a:p>
          </p:txBody>
        </p:sp>
        <p:sp>
          <p:nvSpPr>
            <p:cNvPr id="6" name="直接连接符 5">
              <a:extLst>
                <a:ext uri="{FF2B5EF4-FFF2-40B4-BE49-F238E27FC236}">
                  <a16:creationId xmlns:a16="http://schemas.microsoft.com/office/drawing/2014/main" id="{772C7ABF-88CF-49E6-87B4-4A3461631FA2}"/>
                </a:ext>
              </a:extLst>
            </p:cNvPr>
            <p:cNvSpPr/>
            <p:nvPr/>
          </p:nvSpPr>
          <p:spPr>
            <a:xfrm>
              <a:off x="7296470" y="2210363"/>
              <a:ext cx="1878033" cy="1240099"/>
            </a:xfrm>
            <a:prstGeom prst="line">
              <a:avLst/>
            </a:prstGeom>
            <a:ln>
              <a:solidFill>
                <a:srgbClr val="CFCFCF"/>
              </a:solidFill>
              <a:miter lim="400000"/>
            </a:ln>
          </p:spPr>
          <p:txBody>
            <a:bodyPr anchor="ctr"/>
            <a:lstStyle/>
            <a:p>
              <a:pPr algn="ctr"/>
              <a:endParaRPr/>
            </a:p>
          </p:txBody>
        </p:sp>
        <p:sp>
          <p:nvSpPr>
            <p:cNvPr id="7" name="直接连接符 6">
              <a:extLst>
                <a:ext uri="{FF2B5EF4-FFF2-40B4-BE49-F238E27FC236}">
                  <a16:creationId xmlns:a16="http://schemas.microsoft.com/office/drawing/2014/main" id="{1DD213AA-CB33-45F1-9300-07DDA7827A02}"/>
                </a:ext>
              </a:extLst>
            </p:cNvPr>
            <p:cNvSpPr/>
            <p:nvPr/>
          </p:nvSpPr>
          <p:spPr>
            <a:xfrm flipH="1">
              <a:off x="7291746" y="3454217"/>
              <a:ext cx="1887481" cy="1165588"/>
            </a:xfrm>
            <a:prstGeom prst="line">
              <a:avLst/>
            </a:prstGeom>
            <a:ln>
              <a:solidFill>
                <a:srgbClr val="CFCFCF"/>
              </a:solidFill>
              <a:miter lim="400000"/>
            </a:ln>
          </p:spPr>
          <p:txBody>
            <a:bodyPr anchor="ctr"/>
            <a:lstStyle/>
            <a:p>
              <a:pPr algn="ctr"/>
              <a:endParaRPr/>
            </a:p>
          </p:txBody>
        </p:sp>
        <p:sp>
          <p:nvSpPr>
            <p:cNvPr id="8" name="任意多边形: 形状 7">
              <a:extLst>
                <a:ext uri="{FF2B5EF4-FFF2-40B4-BE49-F238E27FC236}">
                  <a16:creationId xmlns:a16="http://schemas.microsoft.com/office/drawing/2014/main" id="{2CD8333C-36B8-4E12-B743-0B44BA6F8408}"/>
                </a:ext>
              </a:extLst>
            </p:cNvPr>
            <p:cNvSpPr/>
            <p:nvPr/>
          </p:nvSpPr>
          <p:spPr>
            <a:xfrm flipH="1">
              <a:off x="8257069" y="2768253"/>
              <a:ext cx="403060" cy="403060"/>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lnTo>
                    <a:pt x="10501" y="0"/>
                  </a:lnTo>
                  <a:close/>
                </a:path>
              </a:pathLst>
            </a:custGeom>
            <a:solidFill>
              <a:schemeClr val="accent1">
                <a:lumMod val="60000"/>
                <a:lumOff val="40000"/>
              </a:schemeClr>
            </a:solidFill>
            <a:ln w="12700">
              <a:miter lim="400000"/>
            </a:ln>
          </p:spPr>
          <p:txBody>
            <a:bodyPr anchor="ctr"/>
            <a:lstStyle/>
            <a:p>
              <a:pPr algn="ctr"/>
              <a:endParaRPr/>
            </a:p>
          </p:txBody>
        </p:sp>
        <p:sp>
          <p:nvSpPr>
            <p:cNvPr id="9" name="任意多边形: 形状 8">
              <a:extLst>
                <a:ext uri="{FF2B5EF4-FFF2-40B4-BE49-F238E27FC236}">
                  <a16:creationId xmlns:a16="http://schemas.microsoft.com/office/drawing/2014/main" id="{B32E1192-E763-43CB-8C9D-12993C8FCC0B}"/>
                </a:ext>
              </a:extLst>
            </p:cNvPr>
            <p:cNvSpPr/>
            <p:nvPr/>
          </p:nvSpPr>
          <p:spPr>
            <a:xfrm flipH="1">
              <a:off x="8257069" y="3715681"/>
              <a:ext cx="403060" cy="403062"/>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lnTo>
                    <a:pt x="10501" y="0"/>
                  </a:lnTo>
                  <a:close/>
                </a:path>
              </a:pathLst>
            </a:custGeom>
            <a:solidFill>
              <a:schemeClr val="accent1">
                <a:lumMod val="60000"/>
                <a:lumOff val="40000"/>
              </a:schemeClr>
            </a:solidFill>
            <a:ln w="12700">
              <a:miter lim="400000"/>
            </a:ln>
          </p:spPr>
          <p:txBody>
            <a:bodyPr anchor="ctr"/>
            <a:lstStyle/>
            <a:p>
              <a:pPr algn="ctr"/>
              <a:endParaRPr/>
            </a:p>
          </p:txBody>
        </p:sp>
        <p:sp>
          <p:nvSpPr>
            <p:cNvPr id="10" name="任意多边形: 形状 9">
              <a:extLst>
                <a:ext uri="{FF2B5EF4-FFF2-40B4-BE49-F238E27FC236}">
                  <a16:creationId xmlns:a16="http://schemas.microsoft.com/office/drawing/2014/main" id="{9CD6802C-141B-409D-868B-DB8474849970}"/>
                </a:ext>
              </a:extLst>
            </p:cNvPr>
            <p:cNvSpPr/>
            <p:nvPr/>
          </p:nvSpPr>
          <p:spPr>
            <a:xfrm flipH="1">
              <a:off x="7489386" y="2260394"/>
              <a:ext cx="403060" cy="403060"/>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lnTo>
                    <a:pt x="10501" y="0"/>
                  </a:lnTo>
                  <a:close/>
                </a:path>
              </a:pathLst>
            </a:custGeom>
            <a:solidFill>
              <a:schemeClr val="accent1">
                <a:lumMod val="40000"/>
                <a:lumOff val="60000"/>
              </a:schemeClr>
            </a:solidFill>
            <a:ln w="12700">
              <a:miter lim="400000"/>
            </a:ln>
          </p:spPr>
          <p:txBody>
            <a:bodyPr anchor="ctr"/>
            <a:lstStyle/>
            <a:p>
              <a:pPr algn="ctr"/>
              <a:endParaRPr/>
            </a:p>
          </p:txBody>
        </p:sp>
        <p:sp>
          <p:nvSpPr>
            <p:cNvPr id="11" name="任意多边形: 形状 10">
              <a:extLst>
                <a:ext uri="{FF2B5EF4-FFF2-40B4-BE49-F238E27FC236}">
                  <a16:creationId xmlns:a16="http://schemas.microsoft.com/office/drawing/2014/main" id="{DE0A33E7-439C-4D23-B01B-7EB98FA95B3A}"/>
                </a:ext>
              </a:extLst>
            </p:cNvPr>
            <p:cNvSpPr/>
            <p:nvPr/>
          </p:nvSpPr>
          <p:spPr>
            <a:xfrm flipH="1">
              <a:off x="7251508" y="3230383"/>
              <a:ext cx="403060" cy="403060"/>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lnTo>
                    <a:pt x="10501" y="0"/>
                  </a:lnTo>
                  <a:close/>
                </a:path>
              </a:pathLst>
            </a:custGeom>
            <a:solidFill>
              <a:schemeClr val="accent1">
                <a:lumMod val="40000"/>
                <a:lumOff val="60000"/>
              </a:schemeClr>
            </a:solidFill>
            <a:ln w="12700">
              <a:miter lim="400000"/>
            </a:ln>
          </p:spPr>
          <p:txBody>
            <a:bodyPr anchor="ctr"/>
            <a:lstStyle/>
            <a:p>
              <a:pPr algn="ctr"/>
              <a:endParaRPr/>
            </a:p>
          </p:txBody>
        </p:sp>
        <p:sp>
          <p:nvSpPr>
            <p:cNvPr id="12" name="任意多边形: 形状 11">
              <a:extLst>
                <a:ext uri="{FF2B5EF4-FFF2-40B4-BE49-F238E27FC236}">
                  <a16:creationId xmlns:a16="http://schemas.microsoft.com/office/drawing/2014/main" id="{2F0580B7-41B2-4461-8AF7-A510D7FE6E3D}"/>
                </a:ext>
              </a:extLst>
            </p:cNvPr>
            <p:cNvSpPr/>
            <p:nvPr/>
          </p:nvSpPr>
          <p:spPr>
            <a:xfrm flipH="1">
              <a:off x="7489386" y="4200371"/>
              <a:ext cx="403060" cy="403062"/>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lnTo>
                    <a:pt x="10501" y="0"/>
                  </a:lnTo>
                  <a:close/>
                </a:path>
              </a:pathLst>
            </a:custGeom>
            <a:solidFill>
              <a:schemeClr val="accent1">
                <a:lumMod val="40000"/>
                <a:lumOff val="60000"/>
              </a:schemeClr>
            </a:solidFill>
            <a:ln w="12700">
              <a:miter lim="400000"/>
            </a:ln>
          </p:spPr>
          <p:txBody>
            <a:bodyPr anchor="ctr"/>
            <a:lstStyle/>
            <a:p>
              <a:pPr algn="ctr"/>
              <a:endParaRPr/>
            </a:p>
          </p:txBody>
        </p:sp>
        <p:sp>
          <p:nvSpPr>
            <p:cNvPr id="13" name="椭圆 12">
              <a:extLst>
                <a:ext uri="{FF2B5EF4-FFF2-40B4-BE49-F238E27FC236}">
                  <a16:creationId xmlns:a16="http://schemas.microsoft.com/office/drawing/2014/main" id="{01911456-EB71-4AD6-8725-700A0EC5BF27}"/>
                </a:ext>
              </a:extLst>
            </p:cNvPr>
            <p:cNvSpPr/>
            <p:nvPr/>
          </p:nvSpPr>
          <p:spPr>
            <a:xfrm flipH="1">
              <a:off x="9142793" y="2501334"/>
              <a:ext cx="1861157" cy="1861157"/>
            </a:xfrm>
            <a:prstGeom prst="ellipse">
              <a:avLst/>
            </a:prstGeom>
            <a:solidFill>
              <a:schemeClr val="accent1">
                <a:lumMod val="75000"/>
              </a:schemeClr>
            </a:solidFill>
            <a:ln w="12700">
              <a:miter lim="400000"/>
            </a:ln>
          </p:spPr>
          <p:txBody>
            <a:bodyPr wrap="none" lIns="19050" tIns="19050" rIns="19050" bIns="19050" anchor="ctr">
              <a:normAutofit/>
            </a:bodyPr>
            <a:lstStyle/>
            <a:p>
              <a:pPr algn="ctr">
                <a:defRPr sz="3200">
                  <a:solidFill>
                    <a:srgbClr val="FFFFFF"/>
                  </a:solidFill>
                </a:defRPr>
              </a:pPr>
              <a:r>
                <a:rPr lang="zh-CN" altLang="en-US" b="1" dirty="0">
                  <a:latin typeface="方正黑体简体" panose="03000509000000000000" pitchFamily="65" charset="-122"/>
                  <a:ea typeface="方正黑体简体" panose="03000509000000000000" pitchFamily="65" charset="-122"/>
                </a:rPr>
                <a:t>添加标题</a:t>
              </a:r>
            </a:p>
          </p:txBody>
        </p:sp>
        <p:sp>
          <p:nvSpPr>
            <p:cNvPr id="14" name="矩形 13">
              <a:extLst>
                <a:ext uri="{FF2B5EF4-FFF2-40B4-BE49-F238E27FC236}">
                  <a16:creationId xmlns:a16="http://schemas.microsoft.com/office/drawing/2014/main" id="{8F02EA88-7E95-4A09-90D9-D29E026478B2}"/>
                </a:ext>
              </a:extLst>
            </p:cNvPr>
            <p:cNvSpPr/>
            <p:nvPr/>
          </p:nvSpPr>
          <p:spPr>
            <a:xfrm>
              <a:off x="8302865" y="2854747"/>
              <a:ext cx="311468" cy="230073"/>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lIns="25400" tIns="25400" rIns="25400" bIns="25400" anchor="ctr">
              <a:normAutofit fontScale="85000" lnSpcReduction="20000"/>
            </a:bodyPr>
            <a:lstStyle/>
            <a:p>
              <a:pPr algn="ctr"/>
              <a:r>
                <a:rPr lang="en-US" sz="1600" b="1"/>
                <a:t>A</a:t>
              </a:r>
              <a:endParaRPr lang="en-US" sz="1600" b="1" dirty="0"/>
            </a:p>
          </p:txBody>
        </p:sp>
        <p:sp>
          <p:nvSpPr>
            <p:cNvPr id="15" name="矩形 14">
              <a:extLst>
                <a:ext uri="{FF2B5EF4-FFF2-40B4-BE49-F238E27FC236}">
                  <a16:creationId xmlns:a16="http://schemas.microsoft.com/office/drawing/2014/main" id="{B102F1F8-1FD2-4662-B9AD-65E28827B009}"/>
                </a:ext>
              </a:extLst>
            </p:cNvPr>
            <p:cNvSpPr/>
            <p:nvPr/>
          </p:nvSpPr>
          <p:spPr>
            <a:xfrm>
              <a:off x="8302865" y="3789041"/>
              <a:ext cx="311468" cy="243208"/>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lIns="25400" tIns="25400" rIns="25400" bIns="25400" anchor="ctr">
              <a:normAutofit fontScale="92500" lnSpcReduction="20000"/>
            </a:bodyPr>
            <a:lstStyle/>
            <a:p>
              <a:pPr algn="ctr"/>
              <a:r>
                <a:rPr lang="en-US" sz="1600" b="1"/>
                <a:t>A</a:t>
              </a:r>
              <a:endParaRPr lang="en-US" sz="1600" b="1" dirty="0"/>
            </a:p>
          </p:txBody>
        </p:sp>
        <p:sp>
          <p:nvSpPr>
            <p:cNvPr id="16" name="矩形 15">
              <a:extLst>
                <a:ext uri="{FF2B5EF4-FFF2-40B4-BE49-F238E27FC236}">
                  <a16:creationId xmlns:a16="http://schemas.microsoft.com/office/drawing/2014/main" id="{FBC72690-0802-4522-AD65-DFCB91744F36}"/>
                </a:ext>
              </a:extLst>
            </p:cNvPr>
            <p:cNvSpPr/>
            <p:nvPr/>
          </p:nvSpPr>
          <p:spPr>
            <a:xfrm>
              <a:off x="7355827" y="3316875"/>
              <a:ext cx="311468" cy="230073"/>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lIns="25400" tIns="25400" rIns="25400" bIns="25400" anchor="ctr">
              <a:normAutofit fontScale="92500" lnSpcReduction="20000"/>
            </a:bodyPr>
            <a:lstStyle/>
            <a:p>
              <a:r>
                <a:rPr lang="en-US" sz="1500"/>
                <a:t>B</a:t>
              </a:r>
            </a:p>
          </p:txBody>
        </p:sp>
        <p:sp>
          <p:nvSpPr>
            <p:cNvPr id="17" name="矩形 16">
              <a:extLst>
                <a:ext uri="{FF2B5EF4-FFF2-40B4-BE49-F238E27FC236}">
                  <a16:creationId xmlns:a16="http://schemas.microsoft.com/office/drawing/2014/main" id="{3F381CF7-3048-4C65-B8B0-83005EB9A566}"/>
                </a:ext>
              </a:extLst>
            </p:cNvPr>
            <p:cNvSpPr/>
            <p:nvPr/>
          </p:nvSpPr>
          <p:spPr>
            <a:xfrm>
              <a:off x="7593705" y="2346887"/>
              <a:ext cx="311468" cy="230073"/>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lIns="25400" tIns="25400" rIns="25400" bIns="25400" anchor="ctr">
              <a:normAutofit fontScale="92500" lnSpcReduction="20000"/>
            </a:bodyPr>
            <a:lstStyle/>
            <a:p>
              <a:r>
                <a:rPr lang="en-US" sz="1500"/>
                <a:t>B</a:t>
              </a:r>
              <a:endParaRPr lang="en-US" sz="1500" dirty="0"/>
            </a:p>
          </p:txBody>
        </p:sp>
        <p:sp>
          <p:nvSpPr>
            <p:cNvPr id="18" name="矩形 17">
              <a:extLst>
                <a:ext uri="{FF2B5EF4-FFF2-40B4-BE49-F238E27FC236}">
                  <a16:creationId xmlns:a16="http://schemas.microsoft.com/office/drawing/2014/main" id="{A499E50C-3F8C-401B-B9AD-B18EB11E46E2}"/>
                </a:ext>
              </a:extLst>
            </p:cNvPr>
            <p:cNvSpPr/>
            <p:nvPr/>
          </p:nvSpPr>
          <p:spPr>
            <a:xfrm>
              <a:off x="7593705" y="4286865"/>
              <a:ext cx="311468" cy="230073"/>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lIns="25400" tIns="25400" rIns="25400" bIns="25400" anchor="ctr">
              <a:normAutofit fontScale="92500" lnSpcReduction="20000"/>
            </a:bodyPr>
            <a:lstStyle/>
            <a:p>
              <a:r>
                <a:rPr lang="en-US" sz="1500"/>
                <a:t>B</a:t>
              </a:r>
            </a:p>
          </p:txBody>
        </p:sp>
      </p:grpSp>
      <p:grpSp>
        <p:nvGrpSpPr>
          <p:cNvPr id="32" name="千图PPT彼岸天：ID 8661124库_组合 31">
            <a:extLst>
              <a:ext uri="{FF2B5EF4-FFF2-40B4-BE49-F238E27FC236}">
                <a16:creationId xmlns:a16="http://schemas.microsoft.com/office/drawing/2014/main" id="{AFCE0E64-0F7A-4E72-A0A6-FB8A326D4AAC}"/>
              </a:ext>
            </a:extLst>
          </p:cNvPr>
          <p:cNvGrpSpPr/>
          <p:nvPr>
            <p:custDataLst>
              <p:tags r:id="rId2"/>
            </p:custDataLst>
          </p:nvPr>
        </p:nvGrpSpPr>
        <p:grpSpPr>
          <a:xfrm>
            <a:off x="1379477" y="2005932"/>
            <a:ext cx="2534700" cy="1741197"/>
            <a:chOff x="1379477" y="2005932"/>
            <a:chExt cx="2534700" cy="1741197"/>
          </a:xfrm>
        </p:grpSpPr>
        <p:sp>
          <p:nvSpPr>
            <p:cNvPr id="20" name="矩形 19">
              <a:extLst>
                <a:ext uri="{FF2B5EF4-FFF2-40B4-BE49-F238E27FC236}">
                  <a16:creationId xmlns:a16="http://schemas.microsoft.com/office/drawing/2014/main" id="{82E83479-5D50-4B14-9CE5-D73F251F1D8F}"/>
                </a:ext>
              </a:extLst>
            </p:cNvPr>
            <p:cNvSpPr/>
            <p:nvPr/>
          </p:nvSpPr>
          <p:spPr>
            <a:xfrm>
              <a:off x="1379477" y="2622293"/>
              <a:ext cx="2534700" cy="1124836"/>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wrap="square" lIns="0" tIns="0" rIns="0" bIns="0" anchor="t" anchorCtr="0">
              <a:normAutofit/>
            </a:bodyPr>
            <a:lstStyle/>
            <a:p>
              <a:pP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solidFill>
              </a:endParaRPr>
            </a:p>
          </p:txBody>
        </p:sp>
        <p:sp>
          <p:nvSpPr>
            <p:cNvPr id="24" name="矩形 23">
              <a:extLst>
                <a:ext uri="{FF2B5EF4-FFF2-40B4-BE49-F238E27FC236}">
                  <a16:creationId xmlns:a16="http://schemas.microsoft.com/office/drawing/2014/main" id="{3C6DFD51-2FB6-42FC-BC4A-CD47EA001437}"/>
                </a:ext>
              </a:extLst>
            </p:cNvPr>
            <p:cNvSpPr/>
            <p:nvPr/>
          </p:nvSpPr>
          <p:spPr>
            <a:xfrm>
              <a:off x="1379477" y="2005932"/>
              <a:ext cx="2534700" cy="456158"/>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wrap="none" lIns="0" tIns="0" rIns="0" bIns="0" anchor="ctr" anchorCtr="0">
              <a:norm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28" name="直接连接符 27">
              <a:extLst>
                <a:ext uri="{FF2B5EF4-FFF2-40B4-BE49-F238E27FC236}">
                  <a16:creationId xmlns:a16="http://schemas.microsoft.com/office/drawing/2014/main" id="{16E4DE55-030B-4D10-8A81-7D21164382CE}"/>
                </a:ext>
              </a:extLst>
            </p:cNvPr>
            <p:cNvSpPr/>
            <p:nvPr/>
          </p:nvSpPr>
          <p:spPr>
            <a:xfrm>
              <a:off x="1379477" y="2512306"/>
              <a:ext cx="2249976" cy="1"/>
            </a:xfrm>
            <a:prstGeom prst="line">
              <a:avLst/>
            </a:prstGeom>
            <a:ln>
              <a:solidFill>
                <a:srgbClr val="CFCFCF"/>
              </a:solidFill>
              <a:miter lim="400000"/>
            </a:ln>
          </p:spPr>
          <p:txBody>
            <a:bodyPr anchor="ctr"/>
            <a:lstStyle/>
            <a:p>
              <a:pPr algn="ctr"/>
              <a:endParaRPr/>
            </a:p>
          </p:txBody>
        </p:sp>
      </p:grpSp>
      <p:grpSp>
        <p:nvGrpSpPr>
          <p:cNvPr id="35" name="千图PPT彼岸天：ID 8661124库_组合 34">
            <a:extLst>
              <a:ext uri="{FF2B5EF4-FFF2-40B4-BE49-F238E27FC236}">
                <a16:creationId xmlns:a16="http://schemas.microsoft.com/office/drawing/2014/main" id="{E4CEC487-CBFB-45AC-8E62-2AD0060DE0E4}"/>
              </a:ext>
            </a:extLst>
          </p:cNvPr>
          <p:cNvGrpSpPr/>
          <p:nvPr>
            <p:custDataLst>
              <p:tags r:id="rId3"/>
            </p:custDataLst>
          </p:nvPr>
        </p:nvGrpSpPr>
        <p:grpSpPr>
          <a:xfrm>
            <a:off x="1379477" y="4119335"/>
            <a:ext cx="2534700" cy="1709155"/>
            <a:chOff x="1379477" y="4119335"/>
            <a:chExt cx="2534700" cy="1709155"/>
          </a:xfrm>
        </p:grpSpPr>
        <p:sp>
          <p:nvSpPr>
            <p:cNvPr id="21" name="矩形 20">
              <a:extLst>
                <a:ext uri="{FF2B5EF4-FFF2-40B4-BE49-F238E27FC236}">
                  <a16:creationId xmlns:a16="http://schemas.microsoft.com/office/drawing/2014/main" id="{C0A674B8-B0F9-4528-910F-1995E3E6BDF7}"/>
                </a:ext>
              </a:extLst>
            </p:cNvPr>
            <p:cNvSpPr/>
            <p:nvPr/>
          </p:nvSpPr>
          <p:spPr>
            <a:xfrm>
              <a:off x="1379477" y="4703654"/>
              <a:ext cx="2534700" cy="1124836"/>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wrap="square" lIns="0" tIns="0" rIns="0" bIns="0" anchor="t" anchorCtr="0">
              <a:normAutofit/>
            </a:bodyPr>
            <a:lstStyle/>
            <a:p>
              <a:pP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p>
          </p:txBody>
        </p:sp>
        <p:sp>
          <p:nvSpPr>
            <p:cNvPr id="25" name="矩形 24">
              <a:extLst>
                <a:ext uri="{FF2B5EF4-FFF2-40B4-BE49-F238E27FC236}">
                  <a16:creationId xmlns:a16="http://schemas.microsoft.com/office/drawing/2014/main" id="{981E3DC9-FA28-4105-ACE8-D8D8D534EC3F}"/>
                </a:ext>
              </a:extLst>
            </p:cNvPr>
            <p:cNvSpPr/>
            <p:nvPr/>
          </p:nvSpPr>
          <p:spPr>
            <a:xfrm>
              <a:off x="1379477" y="4119335"/>
              <a:ext cx="2534700" cy="456158"/>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wrap="none" lIns="0" tIns="0" rIns="0" bIns="0" anchor="ctr" anchorCtr="0">
              <a:norm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29" name="直接连接符 28">
              <a:extLst>
                <a:ext uri="{FF2B5EF4-FFF2-40B4-BE49-F238E27FC236}">
                  <a16:creationId xmlns:a16="http://schemas.microsoft.com/office/drawing/2014/main" id="{0182952D-6239-473F-A42D-87AB60AABC0E}"/>
                </a:ext>
              </a:extLst>
            </p:cNvPr>
            <p:cNvSpPr/>
            <p:nvPr/>
          </p:nvSpPr>
          <p:spPr>
            <a:xfrm>
              <a:off x="1379477" y="4597992"/>
              <a:ext cx="2249976" cy="1"/>
            </a:xfrm>
            <a:prstGeom prst="line">
              <a:avLst/>
            </a:prstGeom>
            <a:ln>
              <a:solidFill>
                <a:srgbClr val="CFCFCF"/>
              </a:solidFill>
              <a:miter lim="400000"/>
            </a:ln>
          </p:spPr>
          <p:txBody>
            <a:bodyPr anchor="ctr"/>
            <a:lstStyle/>
            <a:p>
              <a:pPr algn="ctr"/>
              <a:endParaRPr/>
            </a:p>
          </p:txBody>
        </p:sp>
      </p:grpSp>
      <p:grpSp>
        <p:nvGrpSpPr>
          <p:cNvPr id="33" name="千图PPT彼岸天：ID 8661124库_组合 32">
            <a:extLst>
              <a:ext uri="{FF2B5EF4-FFF2-40B4-BE49-F238E27FC236}">
                <a16:creationId xmlns:a16="http://schemas.microsoft.com/office/drawing/2014/main" id="{990134C7-C9C6-4B51-B2B2-B28B5629429E}"/>
              </a:ext>
            </a:extLst>
          </p:cNvPr>
          <p:cNvGrpSpPr/>
          <p:nvPr>
            <p:custDataLst>
              <p:tags r:id="rId4"/>
            </p:custDataLst>
          </p:nvPr>
        </p:nvGrpSpPr>
        <p:grpSpPr>
          <a:xfrm>
            <a:off x="4256912" y="2019916"/>
            <a:ext cx="2534700" cy="1727213"/>
            <a:chOff x="4256912" y="2019916"/>
            <a:chExt cx="2534700" cy="1727213"/>
          </a:xfrm>
        </p:grpSpPr>
        <p:sp>
          <p:nvSpPr>
            <p:cNvPr id="22" name="矩形 21">
              <a:extLst>
                <a:ext uri="{FF2B5EF4-FFF2-40B4-BE49-F238E27FC236}">
                  <a16:creationId xmlns:a16="http://schemas.microsoft.com/office/drawing/2014/main" id="{BA713F19-D761-422D-A30C-0E4D2B9BC84C}"/>
                </a:ext>
              </a:extLst>
            </p:cNvPr>
            <p:cNvSpPr/>
            <p:nvPr/>
          </p:nvSpPr>
          <p:spPr>
            <a:xfrm>
              <a:off x="4256912" y="2622293"/>
              <a:ext cx="2534700" cy="1124836"/>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wrap="square" lIns="0" tIns="0" rIns="0" bIns="0" anchor="t" anchorCtr="0">
              <a:normAutofit/>
            </a:bodyPr>
            <a:lstStyle/>
            <a:p>
              <a:pP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solidFill>
              </a:endParaRPr>
            </a:p>
          </p:txBody>
        </p:sp>
        <p:sp>
          <p:nvSpPr>
            <p:cNvPr id="26" name="矩形 25">
              <a:extLst>
                <a:ext uri="{FF2B5EF4-FFF2-40B4-BE49-F238E27FC236}">
                  <a16:creationId xmlns:a16="http://schemas.microsoft.com/office/drawing/2014/main" id="{56A57083-43A1-438D-920D-85D2A5C8D1D4}"/>
                </a:ext>
              </a:extLst>
            </p:cNvPr>
            <p:cNvSpPr/>
            <p:nvPr/>
          </p:nvSpPr>
          <p:spPr>
            <a:xfrm>
              <a:off x="4256912" y="2019916"/>
              <a:ext cx="2534700" cy="456158"/>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wrap="none" lIns="0" tIns="0" rIns="0" bIns="0" anchor="ctr" anchorCtr="0">
              <a:norm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30" name="直接连接符 29">
              <a:extLst>
                <a:ext uri="{FF2B5EF4-FFF2-40B4-BE49-F238E27FC236}">
                  <a16:creationId xmlns:a16="http://schemas.microsoft.com/office/drawing/2014/main" id="{BB48D19A-67C3-40B2-BC9D-E935F475297E}"/>
                </a:ext>
              </a:extLst>
            </p:cNvPr>
            <p:cNvSpPr/>
            <p:nvPr/>
          </p:nvSpPr>
          <p:spPr>
            <a:xfrm>
              <a:off x="4256912" y="2512306"/>
              <a:ext cx="2249978" cy="1"/>
            </a:xfrm>
            <a:prstGeom prst="line">
              <a:avLst/>
            </a:prstGeom>
            <a:ln>
              <a:solidFill>
                <a:srgbClr val="CFCFCF"/>
              </a:solidFill>
              <a:miter lim="400000"/>
            </a:ln>
          </p:spPr>
          <p:txBody>
            <a:bodyPr anchor="ctr"/>
            <a:lstStyle/>
            <a:p>
              <a:pPr algn="ctr"/>
              <a:endParaRPr/>
            </a:p>
          </p:txBody>
        </p:sp>
      </p:grpSp>
      <p:grpSp>
        <p:nvGrpSpPr>
          <p:cNvPr id="34" name="千图PPT彼岸天：ID 8661124库_组合 33">
            <a:extLst>
              <a:ext uri="{FF2B5EF4-FFF2-40B4-BE49-F238E27FC236}">
                <a16:creationId xmlns:a16="http://schemas.microsoft.com/office/drawing/2014/main" id="{719B06F7-9C9E-47B8-8B77-1FDE12AA67DD}"/>
              </a:ext>
            </a:extLst>
          </p:cNvPr>
          <p:cNvGrpSpPr/>
          <p:nvPr>
            <p:custDataLst>
              <p:tags r:id="rId5"/>
            </p:custDataLst>
          </p:nvPr>
        </p:nvGrpSpPr>
        <p:grpSpPr>
          <a:xfrm>
            <a:off x="4256912" y="4133317"/>
            <a:ext cx="2534700" cy="1695173"/>
            <a:chOff x="4256912" y="4133317"/>
            <a:chExt cx="2534700" cy="1695173"/>
          </a:xfrm>
        </p:grpSpPr>
        <p:sp>
          <p:nvSpPr>
            <p:cNvPr id="23" name="矩形 22">
              <a:extLst>
                <a:ext uri="{FF2B5EF4-FFF2-40B4-BE49-F238E27FC236}">
                  <a16:creationId xmlns:a16="http://schemas.microsoft.com/office/drawing/2014/main" id="{99C4CF80-4AA2-4448-8F8D-792E3ACB9988}"/>
                </a:ext>
              </a:extLst>
            </p:cNvPr>
            <p:cNvSpPr/>
            <p:nvPr/>
          </p:nvSpPr>
          <p:spPr>
            <a:xfrm>
              <a:off x="4256912" y="4703654"/>
              <a:ext cx="2534700" cy="1124836"/>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wrap="square" lIns="0" tIns="0" rIns="0" bIns="0" anchor="t" anchorCtr="0">
              <a:normAutofit/>
            </a:bodyPr>
            <a:lstStyle/>
            <a:p>
              <a:pPr>
                <a:lnSpc>
                  <a:spcPct val="120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tx1"/>
                </a:solidFill>
              </a:endParaRPr>
            </a:p>
          </p:txBody>
        </p:sp>
        <p:sp>
          <p:nvSpPr>
            <p:cNvPr id="27" name="矩形 26">
              <a:extLst>
                <a:ext uri="{FF2B5EF4-FFF2-40B4-BE49-F238E27FC236}">
                  <a16:creationId xmlns:a16="http://schemas.microsoft.com/office/drawing/2014/main" id="{4B1FA65C-A71A-4456-8802-EE640734DC20}"/>
                </a:ext>
              </a:extLst>
            </p:cNvPr>
            <p:cNvSpPr/>
            <p:nvPr/>
          </p:nvSpPr>
          <p:spPr>
            <a:xfrm>
              <a:off x="4256912" y="4133317"/>
              <a:ext cx="2534700" cy="456158"/>
            </a:xfrm>
            <a:prstGeom prst="rect">
              <a:avLst/>
            </a:prstGeom>
            <a:ln w="12700">
              <a:miter lim="400000"/>
            </a:ln>
            <a:extLst>
              <a:ext uri="{C572A759-6A51-4108-AA02-DFA0A04FC94B}">
                <ma14:wrappingTextBoxFlag xmlns="" xmlns:lc="http://schemas.openxmlformats.org/drawingml/2006/lockedCanvas" xmlns:a16="http://schemas.microsoft.com/office/drawing/2014/main" xmlns:p14="http://schemas.microsoft.com/office/powerpoint/2010/main" xmlns:ma14="http://schemas.microsoft.com/office/mac/drawingml/2011/main" val="1"/>
              </a:ext>
            </a:extLst>
          </p:spPr>
          <p:txBody>
            <a:bodyPr wrap="none" lIns="0" tIns="0" rIns="0" bIns="0" anchor="ctr" anchorCtr="0">
              <a:norm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31" name="直接连接符 30">
              <a:extLst>
                <a:ext uri="{FF2B5EF4-FFF2-40B4-BE49-F238E27FC236}">
                  <a16:creationId xmlns:a16="http://schemas.microsoft.com/office/drawing/2014/main" id="{5E6E9EF4-2CD0-4E17-BEBD-238333DBF47C}"/>
                </a:ext>
              </a:extLst>
            </p:cNvPr>
            <p:cNvSpPr/>
            <p:nvPr/>
          </p:nvSpPr>
          <p:spPr>
            <a:xfrm>
              <a:off x="4256912" y="4597992"/>
              <a:ext cx="2249978" cy="1"/>
            </a:xfrm>
            <a:prstGeom prst="line">
              <a:avLst/>
            </a:prstGeom>
            <a:ln>
              <a:solidFill>
                <a:srgbClr val="CFCFCF"/>
              </a:solidFill>
              <a:miter lim="400000"/>
            </a:ln>
          </p:spPr>
          <p:txBody>
            <a:bodyPr anchor="ctr"/>
            <a:lstStyle/>
            <a:p>
              <a:pPr algn="ctr"/>
              <a:endParaRPr/>
            </a:p>
          </p:txBody>
        </p:sp>
      </p:grpSp>
      <p:sp>
        <p:nvSpPr>
          <p:cNvPr id="37" name="文本框 36">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3213499034"/>
      </p:ext>
    </p:extLst>
  </p:cSld>
  <p:clrMapOvr>
    <a:masterClrMapping/>
  </p:clrMapOvr>
  <mc:AlternateContent xmlns:mc="http://schemas.openxmlformats.org/markup-compatibility/2006" xmlns:p14="http://schemas.microsoft.com/office/powerpoint/2010/main">
    <mc:Choice Requires="p14">
      <p:transition spd="slow" p14:dur="1600" advClick="0" advTm="5000">
        <p14:prism isInverted="1"/>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ppt_x</p:attrName>
                                        </p:attrNameLst>
                                      </p:cBhvr>
                                      <p:tavLst>
                                        <p:tav tm="0">
                                          <p:val>
                                            <p:strVal val="#ppt_x+#ppt_w*1.125000"/>
                                          </p:val>
                                        </p:tav>
                                        <p:tav tm="100000">
                                          <p:val>
                                            <p:strVal val="#ppt_x"/>
                                          </p:val>
                                        </p:tav>
                                      </p:tavLst>
                                    </p:anim>
                                    <p:animEffect transition="in" filter="wipe(left)">
                                      <p:cBhvr>
                                        <p:cTn id="8" dur="500"/>
                                        <p:tgtEl>
                                          <p:spTgt spid="2"/>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additive="base">
                                        <p:cTn id="12" dur="500"/>
                                        <p:tgtEl>
                                          <p:spTgt spid="33"/>
                                        </p:tgtEl>
                                        <p:attrNameLst>
                                          <p:attrName>ppt_x</p:attrName>
                                        </p:attrNameLst>
                                      </p:cBhvr>
                                      <p:tavLst>
                                        <p:tav tm="0">
                                          <p:val>
                                            <p:strVal val="#ppt_x+#ppt_w*1.125000"/>
                                          </p:val>
                                        </p:tav>
                                        <p:tav tm="100000">
                                          <p:val>
                                            <p:strVal val="#ppt_x"/>
                                          </p:val>
                                        </p:tav>
                                      </p:tavLst>
                                    </p:anim>
                                    <p:animEffect transition="in" filter="wipe(left)">
                                      <p:cBhvr>
                                        <p:cTn id="13" dur="500"/>
                                        <p:tgtEl>
                                          <p:spTgt spid="33"/>
                                        </p:tgtEl>
                                      </p:cBhvr>
                                    </p:animEffect>
                                  </p:childTnLst>
                                </p:cTn>
                              </p:par>
                            </p:childTnLst>
                          </p:cTn>
                        </p:par>
                        <p:par>
                          <p:cTn id="14" fill="hold">
                            <p:stCondLst>
                              <p:cond delay="1000"/>
                            </p:stCondLst>
                            <p:childTnLst>
                              <p:par>
                                <p:cTn id="15" presetID="12" presetClass="entr" presetSubtype="2" fill="hold" nodeType="after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500"/>
                                        <p:tgtEl>
                                          <p:spTgt spid="32"/>
                                        </p:tgtEl>
                                        <p:attrNameLst>
                                          <p:attrName>ppt_x</p:attrName>
                                        </p:attrNameLst>
                                      </p:cBhvr>
                                      <p:tavLst>
                                        <p:tav tm="0">
                                          <p:val>
                                            <p:strVal val="#ppt_x+#ppt_w*1.125000"/>
                                          </p:val>
                                        </p:tav>
                                        <p:tav tm="100000">
                                          <p:val>
                                            <p:strVal val="#ppt_x"/>
                                          </p:val>
                                        </p:tav>
                                      </p:tavLst>
                                    </p:anim>
                                    <p:animEffect transition="in" filter="wipe(left)">
                                      <p:cBhvr>
                                        <p:cTn id="18" dur="500"/>
                                        <p:tgtEl>
                                          <p:spTgt spid="32"/>
                                        </p:tgtEl>
                                      </p:cBhvr>
                                    </p:animEffect>
                                  </p:childTnLst>
                                </p:cTn>
                              </p:par>
                            </p:childTnLst>
                          </p:cTn>
                        </p:par>
                        <p:par>
                          <p:cTn id="19" fill="hold">
                            <p:stCondLst>
                              <p:cond delay="1500"/>
                            </p:stCondLst>
                            <p:childTnLst>
                              <p:par>
                                <p:cTn id="20" presetID="12" presetClass="entr" presetSubtype="2" fill="hold" nodeType="afterEffect">
                                  <p:stCondLst>
                                    <p:cond delay="0"/>
                                  </p:stCondLst>
                                  <p:childTnLst>
                                    <p:set>
                                      <p:cBhvr>
                                        <p:cTn id="21" dur="1" fill="hold">
                                          <p:stCondLst>
                                            <p:cond delay="0"/>
                                          </p:stCondLst>
                                        </p:cTn>
                                        <p:tgtEl>
                                          <p:spTgt spid="34"/>
                                        </p:tgtEl>
                                        <p:attrNameLst>
                                          <p:attrName>style.visibility</p:attrName>
                                        </p:attrNameLst>
                                      </p:cBhvr>
                                      <p:to>
                                        <p:strVal val="visible"/>
                                      </p:to>
                                    </p:set>
                                    <p:anim calcmode="lin" valueType="num">
                                      <p:cBhvr additive="base">
                                        <p:cTn id="22" dur="500"/>
                                        <p:tgtEl>
                                          <p:spTgt spid="34"/>
                                        </p:tgtEl>
                                        <p:attrNameLst>
                                          <p:attrName>ppt_x</p:attrName>
                                        </p:attrNameLst>
                                      </p:cBhvr>
                                      <p:tavLst>
                                        <p:tav tm="0">
                                          <p:val>
                                            <p:strVal val="#ppt_x+#ppt_w*1.125000"/>
                                          </p:val>
                                        </p:tav>
                                        <p:tav tm="100000">
                                          <p:val>
                                            <p:strVal val="#ppt_x"/>
                                          </p:val>
                                        </p:tav>
                                      </p:tavLst>
                                    </p:anim>
                                    <p:animEffect transition="in" filter="wipe(left)">
                                      <p:cBhvr>
                                        <p:cTn id="23" dur="500"/>
                                        <p:tgtEl>
                                          <p:spTgt spid="34"/>
                                        </p:tgtEl>
                                      </p:cBhvr>
                                    </p:animEffect>
                                  </p:childTnLst>
                                </p:cTn>
                              </p:par>
                            </p:childTnLst>
                          </p:cTn>
                        </p:par>
                        <p:par>
                          <p:cTn id="24" fill="hold">
                            <p:stCondLst>
                              <p:cond delay="2000"/>
                            </p:stCondLst>
                            <p:childTnLst>
                              <p:par>
                                <p:cTn id="25" presetID="12" presetClass="entr" presetSubtype="2"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500"/>
                                        <p:tgtEl>
                                          <p:spTgt spid="35"/>
                                        </p:tgtEl>
                                        <p:attrNameLst>
                                          <p:attrName>ppt_x</p:attrName>
                                        </p:attrNameLst>
                                      </p:cBhvr>
                                      <p:tavLst>
                                        <p:tav tm="0">
                                          <p:val>
                                            <p:strVal val="#ppt_x+#ppt_w*1.125000"/>
                                          </p:val>
                                        </p:tav>
                                        <p:tav tm="100000">
                                          <p:val>
                                            <p:strVal val="#ppt_x"/>
                                          </p:val>
                                        </p:tav>
                                      </p:tavLst>
                                    </p:anim>
                                    <p:animEffect transition="in" filter="wipe(left)">
                                      <p:cBhvr>
                                        <p:cTn id="28"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hidden="1"/>
          <p:cNvSpPr>
            <a:spLocks noGrp="1"/>
          </p:cNvSpPr>
          <p:nvPr>
            <p:ph type="title"/>
          </p:nvPr>
        </p:nvSpPr>
        <p:spPr/>
        <p:txBody>
          <a:bodyPr/>
          <a:lstStyle/>
          <a:p>
            <a:endParaRPr lang="zh-CN" altLang="en-US" dirty="0">
              <a:latin typeface="+mn-lt"/>
              <a:ea typeface="+mn-ea"/>
              <a:cs typeface="+mn-ea"/>
              <a:sym typeface="+mn-lt"/>
            </a:endParaRPr>
          </a:p>
        </p:txBody>
      </p:sp>
      <p:grpSp>
        <p:nvGrpSpPr>
          <p:cNvPr id="4" name="组合 3"/>
          <p:cNvGrpSpPr/>
          <p:nvPr/>
        </p:nvGrpSpPr>
        <p:grpSpPr>
          <a:xfrm>
            <a:off x="1611444" y="2002882"/>
            <a:ext cx="9101509" cy="3396610"/>
            <a:chOff x="1098947" y="1538288"/>
            <a:chExt cx="6935391" cy="2588232"/>
          </a:xfrm>
        </p:grpSpPr>
        <p:grpSp>
          <p:nvGrpSpPr>
            <p:cNvPr id="48" name="组合 47"/>
            <p:cNvGrpSpPr/>
            <p:nvPr/>
          </p:nvGrpSpPr>
          <p:grpSpPr>
            <a:xfrm>
              <a:off x="3301603" y="1549004"/>
              <a:ext cx="1243013" cy="1749028"/>
              <a:chOff x="3301603" y="1549004"/>
              <a:chExt cx="1243013" cy="1749028"/>
            </a:xfrm>
            <a:solidFill>
              <a:srgbClr val="FDABB2"/>
            </a:solidFill>
          </p:grpSpPr>
          <p:sp>
            <p:nvSpPr>
              <p:cNvPr id="49" name="Freeform 7"/>
              <p:cNvSpPr/>
              <p:nvPr/>
            </p:nvSpPr>
            <p:spPr bwMode="auto">
              <a:xfrm>
                <a:off x="3301603" y="1549004"/>
                <a:ext cx="1243013" cy="1749028"/>
              </a:xfrm>
              <a:custGeom>
                <a:avLst/>
                <a:gdLst>
                  <a:gd name="T0" fmla="*/ 0 w 1467"/>
                  <a:gd name="T1" fmla="*/ 2147483647 h 2068"/>
                  <a:gd name="T2" fmla="*/ 0 w 1467"/>
                  <a:gd name="T3" fmla="*/ 2147483647 h 2068"/>
                  <a:gd name="T4" fmla="*/ 2147483647 w 1467"/>
                  <a:gd name="T5" fmla="*/ 0 h 2068"/>
                  <a:gd name="T6" fmla="*/ 2147483647 w 1467"/>
                  <a:gd name="T7" fmla="*/ 0 h 2068"/>
                  <a:gd name="T8" fmla="*/ 2147483647 w 1467"/>
                  <a:gd name="T9" fmla="*/ 2147483647 h 2068"/>
                  <a:gd name="T10" fmla="*/ 2147483647 w 1467"/>
                  <a:gd name="T11" fmla="*/ 2147483647 h 2068"/>
                  <a:gd name="T12" fmla="*/ 2147483647 w 1467"/>
                  <a:gd name="T13" fmla="*/ 2147483647 h 2068"/>
                  <a:gd name="T14" fmla="*/ 2147483647 w 1467"/>
                  <a:gd name="T15" fmla="*/ 2147483647 h 2068"/>
                  <a:gd name="T16" fmla="*/ 2147483647 w 1467"/>
                  <a:gd name="T17" fmla="*/ 2147483647 h 2068"/>
                  <a:gd name="T18" fmla="*/ 2147483647 w 1467"/>
                  <a:gd name="T19" fmla="*/ 2147483647 h 2068"/>
                  <a:gd name="T20" fmla="*/ 0 w 1467"/>
                  <a:gd name="T21" fmla="*/ 2147483647 h 20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467" h="2068">
                    <a:moveTo>
                      <a:pt x="0" y="1497"/>
                    </a:moveTo>
                    <a:cubicBezTo>
                      <a:pt x="0" y="159"/>
                      <a:pt x="0" y="159"/>
                      <a:pt x="0" y="159"/>
                    </a:cubicBezTo>
                    <a:cubicBezTo>
                      <a:pt x="0" y="72"/>
                      <a:pt x="71" y="0"/>
                      <a:pt x="158" y="0"/>
                    </a:cubicBezTo>
                    <a:cubicBezTo>
                      <a:pt x="743" y="0"/>
                      <a:pt x="743" y="0"/>
                      <a:pt x="743" y="0"/>
                    </a:cubicBezTo>
                    <a:cubicBezTo>
                      <a:pt x="830" y="0"/>
                      <a:pt x="901" y="72"/>
                      <a:pt x="901" y="159"/>
                    </a:cubicBezTo>
                    <a:cubicBezTo>
                      <a:pt x="901" y="1497"/>
                      <a:pt x="901" y="1497"/>
                      <a:pt x="901" y="1497"/>
                    </a:cubicBezTo>
                    <a:cubicBezTo>
                      <a:pt x="901" y="1500"/>
                      <a:pt x="901" y="1503"/>
                      <a:pt x="902" y="1506"/>
                    </a:cubicBezTo>
                    <a:cubicBezTo>
                      <a:pt x="911" y="1806"/>
                      <a:pt x="1156" y="2049"/>
                      <a:pt x="1464" y="2067"/>
                    </a:cubicBezTo>
                    <a:cubicBezTo>
                      <a:pt x="1465" y="2067"/>
                      <a:pt x="1466" y="2068"/>
                      <a:pt x="1467" y="2068"/>
                    </a:cubicBezTo>
                    <a:cubicBezTo>
                      <a:pt x="571" y="2068"/>
                      <a:pt x="571" y="2068"/>
                      <a:pt x="571" y="2068"/>
                    </a:cubicBezTo>
                    <a:cubicBezTo>
                      <a:pt x="256" y="2068"/>
                      <a:pt x="0" y="1812"/>
                      <a:pt x="0" y="1497"/>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685800"/>
                <a:endParaRPr lang="zh-CN" altLang="en-US" sz="1400">
                  <a:solidFill>
                    <a:prstClr val="black"/>
                  </a:solidFill>
                  <a:cs typeface="+mn-ea"/>
                  <a:sym typeface="+mn-lt"/>
                </a:endParaRPr>
              </a:p>
            </p:txBody>
          </p:sp>
          <p:sp>
            <p:nvSpPr>
              <p:cNvPr id="50" name="矩形 24"/>
              <p:cNvSpPr>
                <a:spLocks noChangeArrowheads="1"/>
              </p:cNvSpPr>
              <p:nvPr/>
            </p:nvSpPr>
            <p:spPr bwMode="auto">
              <a:xfrm>
                <a:off x="3499247" y="1790700"/>
                <a:ext cx="301953" cy="23452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685800"/>
                <a:r>
                  <a:rPr lang="en-US" altLang="zh-CN" sz="1400" dirty="0">
                    <a:solidFill>
                      <a:prstClr val="white"/>
                    </a:solidFill>
                    <a:latin typeface="+mn-lt"/>
                    <a:ea typeface="+mn-ea"/>
                    <a:cs typeface="+mn-ea"/>
                    <a:sym typeface="+mn-lt"/>
                  </a:rPr>
                  <a:t>01</a:t>
                </a:r>
                <a:endParaRPr lang="zh-CN" altLang="en-US" sz="1400" dirty="0">
                  <a:solidFill>
                    <a:prstClr val="white"/>
                  </a:solidFill>
                  <a:latin typeface="+mn-lt"/>
                  <a:ea typeface="+mn-ea"/>
                  <a:cs typeface="+mn-ea"/>
                  <a:sym typeface="+mn-lt"/>
                </a:endParaRPr>
              </a:p>
            </p:txBody>
          </p:sp>
        </p:grpSp>
        <p:grpSp>
          <p:nvGrpSpPr>
            <p:cNvPr id="51" name="组合 50"/>
            <p:cNvGrpSpPr/>
            <p:nvPr/>
          </p:nvGrpSpPr>
          <p:grpSpPr>
            <a:xfrm>
              <a:off x="4082654" y="1538288"/>
              <a:ext cx="1749028" cy="1241822"/>
              <a:chOff x="4082654" y="1538288"/>
              <a:chExt cx="1749028" cy="1241822"/>
            </a:xfrm>
            <a:solidFill>
              <a:srgbClr val="FDABB2"/>
            </a:solidFill>
          </p:grpSpPr>
          <p:sp>
            <p:nvSpPr>
              <p:cNvPr id="52" name="Freeform 6"/>
              <p:cNvSpPr/>
              <p:nvPr/>
            </p:nvSpPr>
            <p:spPr bwMode="auto">
              <a:xfrm>
                <a:off x="4082654" y="1538288"/>
                <a:ext cx="1749028" cy="1241822"/>
              </a:xfrm>
              <a:custGeom>
                <a:avLst/>
                <a:gdLst>
                  <a:gd name="T0" fmla="*/ 2147483647 w 2067"/>
                  <a:gd name="T1" fmla="*/ 0 h 1468"/>
                  <a:gd name="T2" fmla="*/ 2147483647 w 2067"/>
                  <a:gd name="T3" fmla="*/ 0 h 1468"/>
                  <a:gd name="T4" fmla="*/ 2147483647 w 2067"/>
                  <a:gd name="T5" fmla="*/ 2147483647 h 1468"/>
                  <a:gd name="T6" fmla="*/ 2147483647 w 2067"/>
                  <a:gd name="T7" fmla="*/ 2147483647 h 1468"/>
                  <a:gd name="T8" fmla="*/ 2147483647 w 2067"/>
                  <a:gd name="T9" fmla="*/ 2147483647 h 1468"/>
                  <a:gd name="T10" fmla="*/ 2147483647 w 2067"/>
                  <a:gd name="T11" fmla="*/ 2147483647 h 1468"/>
                  <a:gd name="T12" fmla="*/ 2147483647 w 2067"/>
                  <a:gd name="T13" fmla="*/ 2147483647 h 1468"/>
                  <a:gd name="T14" fmla="*/ 1435817242 w 2067"/>
                  <a:gd name="T15" fmla="*/ 2147483647 h 1468"/>
                  <a:gd name="T16" fmla="*/ 0 w 2067"/>
                  <a:gd name="T17" fmla="*/ 2147483647 h 1468"/>
                  <a:gd name="T18" fmla="*/ 0 w 2067"/>
                  <a:gd name="T19" fmla="*/ 2147483647 h 1468"/>
                  <a:gd name="T20" fmla="*/ 2147483647 w 2067"/>
                  <a:gd name="T21" fmla="*/ 0 h 14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067" h="1468">
                    <a:moveTo>
                      <a:pt x="571" y="0"/>
                    </a:moveTo>
                    <a:cubicBezTo>
                      <a:pt x="1909" y="0"/>
                      <a:pt x="1909" y="0"/>
                      <a:pt x="1909" y="0"/>
                    </a:cubicBezTo>
                    <a:cubicBezTo>
                      <a:pt x="1996" y="0"/>
                      <a:pt x="2067" y="71"/>
                      <a:pt x="2067" y="159"/>
                    </a:cubicBezTo>
                    <a:cubicBezTo>
                      <a:pt x="2067" y="743"/>
                      <a:pt x="2067" y="743"/>
                      <a:pt x="2067" y="743"/>
                    </a:cubicBezTo>
                    <a:cubicBezTo>
                      <a:pt x="2067" y="831"/>
                      <a:pt x="1996" y="902"/>
                      <a:pt x="1909" y="902"/>
                    </a:cubicBezTo>
                    <a:cubicBezTo>
                      <a:pt x="571" y="902"/>
                      <a:pt x="571" y="902"/>
                      <a:pt x="571" y="902"/>
                    </a:cubicBezTo>
                    <a:cubicBezTo>
                      <a:pt x="568" y="902"/>
                      <a:pt x="565" y="902"/>
                      <a:pt x="562" y="902"/>
                    </a:cubicBezTo>
                    <a:cubicBezTo>
                      <a:pt x="261" y="911"/>
                      <a:pt x="19" y="1156"/>
                      <a:pt x="1" y="1464"/>
                    </a:cubicBezTo>
                    <a:cubicBezTo>
                      <a:pt x="0" y="1465"/>
                      <a:pt x="0" y="1467"/>
                      <a:pt x="0" y="1468"/>
                    </a:cubicBezTo>
                    <a:cubicBezTo>
                      <a:pt x="0" y="571"/>
                      <a:pt x="0" y="571"/>
                      <a:pt x="0" y="571"/>
                    </a:cubicBezTo>
                    <a:cubicBezTo>
                      <a:pt x="0" y="256"/>
                      <a:pt x="256" y="0"/>
                      <a:pt x="571" y="0"/>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685800"/>
                <a:endParaRPr lang="zh-CN" altLang="en-US" sz="1400">
                  <a:solidFill>
                    <a:prstClr val="black"/>
                  </a:solidFill>
                  <a:cs typeface="+mn-ea"/>
                  <a:sym typeface="+mn-lt"/>
                </a:endParaRPr>
              </a:p>
            </p:txBody>
          </p:sp>
          <p:sp>
            <p:nvSpPr>
              <p:cNvPr id="53" name="矩形 25"/>
              <p:cNvSpPr>
                <a:spLocks noChangeArrowheads="1"/>
              </p:cNvSpPr>
              <p:nvPr/>
            </p:nvSpPr>
            <p:spPr bwMode="auto">
              <a:xfrm>
                <a:off x="5324475" y="1728787"/>
                <a:ext cx="301953" cy="23452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685800"/>
                <a:r>
                  <a:rPr lang="en-US" altLang="zh-CN" sz="1400" dirty="0">
                    <a:solidFill>
                      <a:prstClr val="white"/>
                    </a:solidFill>
                    <a:latin typeface="+mn-lt"/>
                    <a:ea typeface="+mn-ea"/>
                    <a:cs typeface="+mn-ea"/>
                    <a:sym typeface="+mn-lt"/>
                  </a:rPr>
                  <a:t>02</a:t>
                </a:r>
                <a:endParaRPr lang="zh-CN" altLang="en-US" sz="1400">
                  <a:solidFill>
                    <a:prstClr val="white"/>
                  </a:solidFill>
                  <a:latin typeface="+mn-lt"/>
                  <a:ea typeface="+mn-ea"/>
                  <a:cs typeface="+mn-ea"/>
                  <a:sym typeface="+mn-lt"/>
                </a:endParaRPr>
              </a:p>
            </p:txBody>
          </p:sp>
        </p:grpSp>
        <p:grpSp>
          <p:nvGrpSpPr>
            <p:cNvPr id="54" name="组合 53"/>
            <p:cNvGrpSpPr/>
            <p:nvPr/>
          </p:nvGrpSpPr>
          <p:grpSpPr>
            <a:xfrm>
              <a:off x="4599385" y="2316957"/>
              <a:ext cx="1243013" cy="1750219"/>
              <a:chOff x="4599385" y="2316957"/>
              <a:chExt cx="1243013" cy="1750219"/>
            </a:xfrm>
            <a:solidFill>
              <a:srgbClr val="FDABB2"/>
            </a:solidFill>
          </p:grpSpPr>
          <p:sp>
            <p:nvSpPr>
              <p:cNvPr id="55" name="Freeform 5"/>
              <p:cNvSpPr/>
              <p:nvPr/>
            </p:nvSpPr>
            <p:spPr bwMode="auto">
              <a:xfrm>
                <a:off x="4599385" y="2316957"/>
                <a:ext cx="1243013" cy="1750219"/>
              </a:xfrm>
              <a:custGeom>
                <a:avLst/>
                <a:gdLst>
                  <a:gd name="T0" fmla="*/ 2147483647 w 1467"/>
                  <a:gd name="T1" fmla="*/ 2147483647 h 2068"/>
                  <a:gd name="T2" fmla="*/ 2147483647 w 1467"/>
                  <a:gd name="T3" fmla="*/ 2147483647 h 2068"/>
                  <a:gd name="T4" fmla="*/ 2147483647 w 1467"/>
                  <a:gd name="T5" fmla="*/ 2147483647 h 2068"/>
                  <a:gd name="T6" fmla="*/ 2147483647 w 1467"/>
                  <a:gd name="T7" fmla="*/ 2147483647 h 2068"/>
                  <a:gd name="T8" fmla="*/ 2147483647 w 1467"/>
                  <a:gd name="T9" fmla="*/ 2147483647 h 2068"/>
                  <a:gd name="T10" fmla="*/ 2147483647 w 1467"/>
                  <a:gd name="T11" fmla="*/ 2147483647 h 2068"/>
                  <a:gd name="T12" fmla="*/ 2147483647 w 1467"/>
                  <a:gd name="T13" fmla="*/ 2147483647 h 2068"/>
                  <a:gd name="T14" fmla="*/ 2147483647 w 1467"/>
                  <a:gd name="T15" fmla="*/ 1436382298 h 2068"/>
                  <a:gd name="T16" fmla="*/ 0 w 1467"/>
                  <a:gd name="T17" fmla="*/ 0 h 2068"/>
                  <a:gd name="T18" fmla="*/ 2147483647 w 1467"/>
                  <a:gd name="T19" fmla="*/ 0 h 2068"/>
                  <a:gd name="T20" fmla="*/ 2147483647 w 1467"/>
                  <a:gd name="T21" fmla="*/ 2147483647 h 20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467" h="2068">
                    <a:moveTo>
                      <a:pt x="1467" y="571"/>
                    </a:moveTo>
                    <a:cubicBezTo>
                      <a:pt x="1467" y="1909"/>
                      <a:pt x="1467" y="1909"/>
                      <a:pt x="1467" y="1909"/>
                    </a:cubicBezTo>
                    <a:cubicBezTo>
                      <a:pt x="1467" y="1996"/>
                      <a:pt x="1396" y="2068"/>
                      <a:pt x="1309" y="2068"/>
                    </a:cubicBezTo>
                    <a:cubicBezTo>
                      <a:pt x="724" y="2068"/>
                      <a:pt x="724" y="2068"/>
                      <a:pt x="724" y="2068"/>
                    </a:cubicBezTo>
                    <a:cubicBezTo>
                      <a:pt x="637" y="2068"/>
                      <a:pt x="566" y="1996"/>
                      <a:pt x="566" y="1909"/>
                    </a:cubicBezTo>
                    <a:cubicBezTo>
                      <a:pt x="566" y="571"/>
                      <a:pt x="566" y="571"/>
                      <a:pt x="566" y="571"/>
                    </a:cubicBezTo>
                    <a:cubicBezTo>
                      <a:pt x="566" y="568"/>
                      <a:pt x="566" y="565"/>
                      <a:pt x="566" y="562"/>
                    </a:cubicBezTo>
                    <a:cubicBezTo>
                      <a:pt x="556" y="262"/>
                      <a:pt x="311" y="19"/>
                      <a:pt x="3" y="1"/>
                    </a:cubicBezTo>
                    <a:cubicBezTo>
                      <a:pt x="2" y="1"/>
                      <a:pt x="1" y="0"/>
                      <a:pt x="0" y="0"/>
                    </a:cubicBezTo>
                    <a:cubicBezTo>
                      <a:pt x="896" y="0"/>
                      <a:pt x="896" y="0"/>
                      <a:pt x="896" y="0"/>
                    </a:cubicBezTo>
                    <a:cubicBezTo>
                      <a:pt x="1211" y="0"/>
                      <a:pt x="1467" y="256"/>
                      <a:pt x="1467" y="571"/>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685800"/>
                <a:endParaRPr lang="zh-CN" altLang="en-US" sz="1400">
                  <a:solidFill>
                    <a:prstClr val="black"/>
                  </a:solidFill>
                  <a:cs typeface="+mn-ea"/>
                  <a:sym typeface="+mn-lt"/>
                </a:endParaRPr>
              </a:p>
            </p:txBody>
          </p:sp>
          <p:sp>
            <p:nvSpPr>
              <p:cNvPr id="56" name="矩形 26"/>
              <p:cNvSpPr>
                <a:spLocks noChangeArrowheads="1"/>
              </p:cNvSpPr>
              <p:nvPr/>
            </p:nvSpPr>
            <p:spPr bwMode="auto">
              <a:xfrm>
                <a:off x="5272088" y="3558778"/>
                <a:ext cx="301953" cy="23452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685800"/>
                <a:r>
                  <a:rPr lang="en-US" altLang="zh-CN" sz="1400" dirty="0">
                    <a:solidFill>
                      <a:prstClr val="white"/>
                    </a:solidFill>
                    <a:latin typeface="+mn-lt"/>
                    <a:ea typeface="+mn-ea"/>
                    <a:cs typeface="+mn-ea"/>
                    <a:sym typeface="+mn-lt"/>
                  </a:rPr>
                  <a:t>03</a:t>
                </a:r>
                <a:endParaRPr lang="zh-CN" altLang="en-US" sz="1400">
                  <a:solidFill>
                    <a:prstClr val="white"/>
                  </a:solidFill>
                  <a:latin typeface="+mn-lt"/>
                  <a:ea typeface="+mn-ea"/>
                  <a:cs typeface="+mn-ea"/>
                  <a:sym typeface="+mn-lt"/>
                </a:endParaRPr>
              </a:p>
            </p:txBody>
          </p:sp>
        </p:grpSp>
        <p:grpSp>
          <p:nvGrpSpPr>
            <p:cNvPr id="57" name="组合 56"/>
            <p:cNvGrpSpPr/>
            <p:nvPr/>
          </p:nvGrpSpPr>
          <p:grpSpPr>
            <a:xfrm>
              <a:off x="3313510" y="2836069"/>
              <a:ext cx="1750219" cy="1241822"/>
              <a:chOff x="3313510" y="2836069"/>
              <a:chExt cx="1750219" cy="1241822"/>
            </a:xfrm>
            <a:solidFill>
              <a:srgbClr val="FDABB2"/>
            </a:solidFill>
          </p:grpSpPr>
          <p:sp>
            <p:nvSpPr>
              <p:cNvPr id="58" name="Freeform 8"/>
              <p:cNvSpPr/>
              <p:nvPr/>
            </p:nvSpPr>
            <p:spPr bwMode="auto">
              <a:xfrm>
                <a:off x="3313510" y="2836069"/>
                <a:ext cx="1750219" cy="1241822"/>
              </a:xfrm>
              <a:custGeom>
                <a:avLst/>
                <a:gdLst>
                  <a:gd name="T0" fmla="*/ 2147483647 w 2068"/>
                  <a:gd name="T1" fmla="*/ 2147483647 h 1468"/>
                  <a:gd name="T2" fmla="*/ 2147483647 w 2068"/>
                  <a:gd name="T3" fmla="*/ 2147483647 h 1468"/>
                  <a:gd name="T4" fmla="*/ 0 w 2068"/>
                  <a:gd name="T5" fmla="*/ 2147483647 h 1468"/>
                  <a:gd name="T6" fmla="*/ 0 w 2068"/>
                  <a:gd name="T7" fmla="*/ 2147483647 h 1468"/>
                  <a:gd name="T8" fmla="*/ 2147483647 w 2068"/>
                  <a:gd name="T9" fmla="*/ 2147483647 h 1468"/>
                  <a:gd name="T10" fmla="*/ 2147483647 w 2068"/>
                  <a:gd name="T11" fmla="*/ 2147483647 h 1468"/>
                  <a:gd name="T12" fmla="*/ 2147483647 w 2068"/>
                  <a:gd name="T13" fmla="*/ 2147483647 h 1468"/>
                  <a:gd name="T14" fmla="*/ 2147483647 w 2068"/>
                  <a:gd name="T15" fmla="*/ 2147483647 h 1468"/>
                  <a:gd name="T16" fmla="*/ 2147483647 w 2068"/>
                  <a:gd name="T17" fmla="*/ 0 h 1468"/>
                  <a:gd name="T18" fmla="*/ 2147483647 w 2068"/>
                  <a:gd name="T19" fmla="*/ 2147483647 h 1468"/>
                  <a:gd name="T20" fmla="*/ 2147483647 w 2068"/>
                  <a:gd name="T21" fmla="*/ 2147483647 h 14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068" h="1468">
                    <a:moveTo>
                      <a:pt x="1497" y="1468"/>
                    </a:moveTo>
                    <a:cubicBezTo>
                      <a:pt x="158" y="1468"/>
                      <a:pt x="158" y="1468"/>
                      <a:pt x="158" y="1468"/>
                    </a:cubicBezTo>
                    <a:cubicBezTo>
                      <a:pt x="71" y="1468"/>
                      <a:pt x="0" y="1397"/>
                      <a:pt x="0" y="1309"/>
                    </a:cubicBezTo>
                    <a:cubicBezTo>
                      <a:pt x="0" y="725"/>
                      <a:pt x="0" y="725"/>
                      <a:pt x="0" y="725"/>
                    </a:cubicBezTo>
                    <a:cubicBezTo>
                      <a:pt x="0" y="637"/>
                      <a:pt x="71" y="566"/>
                      <a:pt x="158" y="566"/>
                    </a:cubicBezTo>
                    <a:cubicBezTo>
                      <a:pt x="1497" y="566"/>
                      <a:pt x="1497" y="566"/>
                      <a:pt x="1497" y="566"/>
                    </a:cubicBezTo>
                    <a:cubicBezTo>
                      <a:pt x="1500" y="566"/>
                      <a:pt x="1503" y="566"/>
                      <a:pt x="1506" y="566"/>
                    </a:cubicBezTo>
                    <a:cubicBezTo>
                      <a:pt x="1806" y="557"/>
                      <a:pt x="2049" y="312"/>
                      <a:pt x="2067" y="4"/>
                    </a:cubicBezTo>
                    <a:cubicBezTo>
                      <a:pt x="2067" y="3"/>
                      <a:pt x="2067" y="1"/>
                      <a:pt x="2068" y="0"/>
                    </a:cubicBezTo>
                    <a:cubicBezTo>
                      <a:pt x="2068" y="897"/>
                      <a:pt x="2068" y="897"/>
                      <a:pt x="2068" y="897"/>
                    </a:cubicBezTo>
                    <a:cubicBezTo>
                      <a:pt x="2068" y="1212"/>
                      <a:pt x="1811" y="1468"/>
                      <a:pt x="1497" y="1468"/>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685800"/>
                <a:endParaRPr lang="zh-CN" altLang="en-US" sz="1400">
                  <a:solidFill>
                    <a:prstClr val="black"/>
                  </a:solidFill>
                  <a:cs typeface="+mn-ea"/>
                  <a:sym typeface="+mn-lt"/>
                </a:endParaRPr>
              </a:p>
            </p:txBody>
          </p:sp>
          <p:sp>
            <p:nvSpPr>
              <p:cNvPr id="59" name="矩形 27"/>
              <p:cNvSpPr>
                <a:spLocks noChangeArrowheads="1"/>
              </p:cNvSpPr>
              <p:nvPr/>
            </p:nvSpPr>
            <p:spPr bwMode="auto">
              <a:xfrm>
                <a:off x="3467100" y="3499247"/>
                <a:ext cx="301953" cy="23452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685800"/>
                <a:r>
                  <a:rPr lang="en-US" altLang="zh-CN" sz="1400" dirty="0">
                    <a:solidFill>
                      <a:prstClr val="white"/>
                    </a:solidFill>
                    <a:latin typeface="+mn-lt"/>
                    <a:ea typeface="+mn-ea"/>
                    <a:cs typeface="+mn-ea"/>
                    <a:sym typeface="+mn-lt"/>
                  </a:rPr>
                  <a:t>04</a:t>
                </a:r>
                <a:endParaRPr lang="zh-CN" altLang="en-US" sz="1400">
                  <a:solidFill>
                    <a:prstClr val="white"/>
                  </a:solidFill>
                  <a:latin typeface="+mn-lt"/>
                  <a:ea typeface="+mn-ea"/>
                  <a:cs typeface="+mn-ea"/>
                  <a:sym typeface="+mn-lt"/>
                </a:endParaRPr>
              </a:p>
            </p:txBody>
          </p:sp>
        </p:grpSp>
        <p:sp>
          <p:nvSpPr>
            <p:cNvPr id="60" name="TextBox 57"/>
            <p:cNvSpPr txBox="1"/>
            <p:nvPr/>
          </p:nvSpPr>
          <p:spPr bwMode="auto">
            <a:xfrm>
              <a:off x="1098947" y="1602581"/>
              <a:ext cx="2005013" cy="710617"/>
            </a:xfrm>
            <a:prstGeom prst="rect">
              <a:avLst/>
            </a:prstGeom>
            <a:noFill/>
          </p:spPr>
          <p:txBody>
            <a:bodyPr>
              <a:spAutoFit/>
            </a:bodyPr>
            <a:lstStyle/>
            <a:p>
              <a:pPr lvl="0" algn="ctr" defTabSz="685800">
                <a:lnSpc>
                  <a:spcPct val="13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kumimoji="0" lang="en-US" altLang="zh-CN" sz="1400" b="0" i="0" u="none" strike="noStrike" kern="0" cap="none" spc="0" normalizeH="0" baseline="0" noProof="0" dirty="0">
                <a:ln>
                  <a:noFill/>
                </a:ln>
                <a:solidFill>
                  <a:prstClr val="black">
                    <a:lumMod val="65000"/>
                    <a:lumOff val="35000"/>
                  </a:prstClr>
                </a:solidFill>
                <a:effectLst/>
                <a:uLnTx/>
                <a:uFillTx/>
                <a:cs typeface="+mn-ea"/>
                <a:sym typeface="+mn-lt"/>
              </a:endParaRPr>
            </a:p>
          </p:txBody>
        </p:sp>
        <p:sp>
          <p:nvSpPr>
            <p:cNvPr id="61" name="TextBox 57"/>
            <p:cNvSpPr txBox="1"/>
            <p:nvPr/>
          </p:nvSpPr>
          <p:spPr bwMode="auto">
            <a:xfrm>
              <a:off x="6029325" y="1602581"/>
              <a:ext cx="2005013" cy="710617"/>
            </a:xfrm>
            <a:prstGeom prst="rect">
              <a:avLst/>
            </a:prstGeom>
            <a:noFill/>
          </p:spPr>
          <p:txBody>
            <a:bodyPr>
              <a:spAutoFit/>
            </a:bodyPr>
            <a:lstStyle/>
            <a:p>
              <a:pPr lvl="0" algn="ctr" defTabSz="685800">
                <a:lnSpc>
                  <a:spcPct val="13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kumimoji="0" lang="en-US" altLang="zh-CN" sz="1400" b="0" i="0" u="none" strike="noStrike" kern="0" cap="none" spc="0" normalizeH="0" baseline="0" noProof="0" dirty="0">
                <a:ln>
                  <a:noFill/>
                </a:ln>
                <a:solidFill>
                  <a:prstClr val="black">
                    <a:lumMod val="65000"/>
                    <a:lumOff val="35000"/>
                  </a:prstClr>
                </a:solidFill>
                <a:effectLst/>
                <a:uLnTx/>
                <a:uFillTx/>
                <a:cs typeface="+mn-ea"/>
                <a:sym typeface="+mn-lt"/>
              </a:endParaRPr>
            </a:p>
          </p:txBody>
        </p:sp>
        <p:sp>
          <p:nvSpPr>
            <p:cNvPr id="62" name="TextBox 57"/>
            <p:cNvSpPr txBox="1"/>
            <p:nvPr/>
          </p:nvSpPr>
          <p:spPr bwMode="auto">
            <a:xfrm>
              <a:off x="1098947" y="3415903"/>
              <a:ext cx="2005013" cy="710617"/>
            </a:xfrm>
            <a:prstGeom prst="rect">
              <a:avLst/>
            </a:prstGeom>
            <a:noFill/>
          </p:spPr>
          <p:txBody>
            <a:bodyPr>
              <a:spAutoFit/>
            </a:bodyPr>
            <a:lstStyle/>
            <a:p>
              <a:pPr lvl="0" algn="ctr" defTabSz="685800">
                <a:lnSpc>
                  <a:spcPct val="13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kumimoji="0" lang="en-US" altLang="zh-CN" sz="1400" b="0" i="0" u="none" strike="noStrike" kern="0" cap="none" spc="0" normalizeH="0" baseline="0" noProof="0" dirty="0">
                <a:ln>
                  <a:noFill/>
                </a:ln>
                <a:solidFill>
                  <a:prstClr val="black">
                    <a:lumMod val="65000"/>
                    <a:lumOff val="35000"/>
                  </a:prstClr>
                </a:solidFill>
                <a:effectLst/>
                <a:uLnTx/>
                <a:uFillTx/>
                <a:cs typeface="+mn-ea"/>
                <a:sym typeface="+mn-lt"/>
              </a:endParaRPr>
            </a:p>
          </p:txBody>
        </p:sp>
        <p:sp>
          <p:nvSpPr>
            <p:cNvPr id="63" name="TextBox 57"/>
            <p:cNvSpPr txBox="1"/>
            <p:nvPr/>
          </p:nvSpPr>
          <p:spPr bwMode="auto">
            <a:xfrm>
              <a:off x="6029325" y="3415903"/>
              <a:ext cx="2005013" cy="710617"/>
            </a:xfrm>
            <a:prstGeom prst="rect">
              <a:avLst/>
            </a:prstGeom>
            <a:noFill/>
          </p:spPr>
          <p:txBody>
            <a:bodyPr>
              <a:spAutoFit/>
            </a:bodyPr>
            <a:lstStyle/>
            <a:p>
              <a:pPr lvl="0" algn="ctr" defTabSz="685800">
                <a:lnSpc>
                  <a:spcPct val="130000"/>
                </a:lnSpc>
                <a:defRPr/>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kumimoji="0" lang="en-US" altLang="zh-CN" sz="1400" b="0" i="0" u="none" strike="noStrike" kern="0" cap="none" spc="0" normalizeH="0" baseline="0" noProof="0" dirty="0">
                <a:ln>
                  <a:noFill/>
                </a:ln>
                <a:solidFill>
                  <a:prstClr val="black">
                    <a:lumMod val="65000"/>
                    <a:lumOff val="35000"/>
                  </a:prstClr>
                </a:solidFill>
                <a:effectLst/>
                <a:uLnTx/>
                <a:uFillTx/>
                <a:cs typeface="+mn-ea"/>
                <a:sym typeface="+mn-lt"/>
              </a:endParaRPr>
            </a:p>
          </p:txBody>
        </p:sp>
      </p:grpSp>
      <p:sp>
        <p:nvSpPr>
          <p:cNvPr id="23" name="文本框 22">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
        <p:nvSpPr>
          <p:cNvPr id="24" name="矩形 23"/>
          <p:cNvSpPr>
            <a:spLocks noChangeArrowheads="1"/>
          </p:cNvSpPr>
          <p:nvPr/>
        </p:nvSpPr>
        <p:spPr bwMode="auto">
          <a:xfrm>
            <a:off x="3082841" y="1777977"/>
            <a:ext cx="1114369" cy="424713"/>
          </a:xfrm>
          <a:prstGeom prst="rect">
            <a:avLst/>
          </a:prstGeom>
          <a:noFill/>
          <a:ln w="9525">
            <a:noFill/>
            <a:miter lim="800000"/>
          </a:ln>
        </p:spPr>
        <p:txBody>
          <a:bodyPr wrap="none" lIns="91421" tIns="45711" rIns="91421" bIns="45711">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25" name="矩形 24"/>
          <p:cNvSpPr>
            <a:spLocks noChangeArrowheads="1"/>
          </p:cNvSpPr>
          <p:nvPr/>
        </p:nvSpPr>
        <p:spPr bwMode="auto">
          <a:xfrm>
            <a:off x="3080199" y="4139138"/>
            <a:ext cx="1114369" cy="424713"/>
          </a:xfrm>
          <a:prstGeom prst="rect">
            <a:avLst/>
          </a:prstGeom>
          <a:noFill/>
          <a:ln w="9525">
            <a:noFill/>
            <a:miter lim="800000"/>
          </a:ln>
        </p:spPr>
        <p:txBody>
          <a:bodyPr wrap="none" lIns="91421" tIns="45711" rIns="91421" bIns="45711">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26" name="矩形 25"/>
          <p:cNvSpPr>
            <a:spLocks noChangeArrowheads="1"/>
          </p:cNvSpPr>
          <p:nvPr/>
        </p:nvSpPr>
        <p:spPr bwMode="auto">
          <a:xfrm>
            <a:off x="8120132" y="1777976"/>
            <a:ext cx="1114369" cy="424713"/>
          </a:xfrm>
          <a:prstGeom prst="rect">
            <a:avLst/>
          </a:prstGeom>
          <a:noFill/>
          <a:ln w="9525">
            <a:noFill/>
            <a:miter lim="800000"/>
          </a:ln>
        </p:spPr>
        <p:txBody>
          <a:bodyPr wrap="none" lIns="91421" tIns="45711" rIns="91421" bIns="45711">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27" name="矩形 26"/>
          <p:cNvSpPr>
            <a:spLocks noChangeArrowheads="1"/>
          </p:cNvSpPr>
          <p:nvPr/>
        </p:nvSpPr>
        <p:spPr bwMode="auto">
          <a:xfrm>
            <a:off x="8129678" y="4139137"/>
            <a:ext cx="1114369" cy="424713"/>
          </a:xfrm>
          <a:prstGeom prst="rect">
            <a:avLst/>
          </a:prstGeom>
          <a:noFill/>
          <a:ln w="9525">
            <a:noFill/>
            <a:miter lim="800000"/>
          </a:ln>
        </p:spPr>
        <p:txBody>
          <a:bodyPr wrap="none" lIns="91421" tIns="45711" rIns="91421" bIns="45711">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Tree>
    <p:extLst>
      <p:ext uri="{BB962C8B-B14F-4D97-AF65-F5344CB8AC3E}">
        <p14:creationId xmlns:p14="http://schemas.microsoft.com/office/powerpoint/2010/main" val="3587157916"/>
      </p:ext>
    </p:extLst>
  </p:cSld>
  <p:clrMapOvr>
    <a:masterClrMapping/>
  </p:clrMapOvr>
  <mc:AlternateContent xmlns:mc="http://schemas.openxmlformats.org/markup-compatibility/2006" xmlns:p14="http://schemas.microsoft.com/office/powerpoint/2010/main">
    <mc:Choice Requires="p14">
      <p:transition spd="slow" p14:dur="1250" advClick="0" advTm="0">
        <p:cut/>
      </p:transition>
    </mc:Choice>
    <mc:Fallback xmlns="">
      <p:transition spd="slow" advClick="0" advTm="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right)">
                                      <p:cBhvr>
                                        <p:cTn id="11" dur="500"/>
                                        <p:tgtEl>
                                          <p:spTgt spid="24"/>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right)">
                                      <p:cBhvr>
                                        <p:cTn id="15" dur="500"/>
                                        <p:tgtEl>
                                          <p:spTgt spid="25"/>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right)">
                                      <p:cBhvr>
                                        <p:cTn id="19" dur="500"/>
                                        <p:tgtEl>
                                          <p:spTgt spid="26"/>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right)">
                                      <p:cBhvr>
                                        <p:cTn id="2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a:spLocks noChangeArrowheads="1"/>
          </p:cNvSpPr>
          <p:nvPr/>
        </p:nvSpPr>
        <p:spPr bwMode="auto">
          <a:xfrm>
            <a:off x="7757779" y="1934634"/>
            <a:ext cx="1114369" cy="424713"/>
          </a:xfrm>
          <a:prstGeom prst="rect">
            <a:avLst/>
          </a:prstGeom>
          <a:noFill/>
          <a:ln w="9525">
            <a:noFill/>
            <a:miter lim="800000"/>
          </a:ln>
        </p:spPr>
        <p:txBody>
          <a:bodyPr wrap="none" lIns="91421" tIns="45711" rIns="91421" bIns="45711">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4" name="矩形 3"/>
          <p:cNvSpPr>
            <a:spLocks noChangeArrowheads="1"/>
          </p:cNvSpPr>
          <p:nvPr/>
        </p:nvSpPr>
        <p:spPr bwMode="auto">
          <a:xfrm>
            <a:off x="7745080" y="4112686"/>
            <a:ext cx="1114369" cy="424713"/>
          </a:xfrm>
          <a:prstGeom prst="rect">
            <a:avLst/>
          </a:prstGeom>
          <a:noFill/>
          <a:ln w="9525">
            <a:noFill/>
            <a:miter lim="800000"/>
          </a:ln>
        </p:spPr>
        <p:txBody>
          <a:bodyPr wrap="none" lIns="91421" tIns="45711" rIns="91421" bIns="45711">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5" name="矩形 4"/>
          <p:cNvSpPr>
            <a:spLocks noChangeArrowheads="1"/>
          </p:cNvSpPr>
          <p:nvPr/>
        </p:nvSpPr>
        <p:spPr bwMode="auto">
          <a:xfrm>
            <a:off x="2790760" y="2990852"/>
            <a:ext cx="1114369" cy="424713"/>
          </a:xfrm>
          <a:prstGeom prst="rect">
            <a:avLst/>
          </a:prstGeom>
          <a:noFill/>
          <a:ln w="9525">
            <a:noFill/>
            <a:miter lim="800000"/>
          </a:ln>
        </p:spPr>
        <p:txBody>
          <a:bodyPr wrap="none" lIns="91421" tIns="45711" rIns="91421" bIns="45711">
            <a:spAutoFit/>
          </a:bodyPr>
          <a:lstStyle/>
          <a:p>
            <a:pPr algn="just">
              <a:lnSpc>
                <a:spcPct val="120000"/>
              </a:lnSpc>
            </a:pPr>
            <a:r>
              <a:rPr lang="zh-CN" altLang="en-US"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endParaRPr lang="en-US" altLang="zh-CN" b="1" dirty="0">
              <a:latin typeface="方正黑体简体" panose="03000509000000000000" pitchFamily="65" charset="-122"/>
              <a:ea typeface="方正黑体简体" panose="03000509000000000000" pitchFamily="65" charset="-122"/>
              <a:sym typeface="Noto Serif CJK SC" panose="02020400000000000000" pitchFamily="18" charset="-122"/>
            </a:endParaRPr>
          </a:p>
        </p:txBody>
      </p:sp>
      <p:sp>
        <p:nvSpPr>
          <p:cNvPr id="7" name="矩形 47"/>
          <p:cNvSpPr>
            <a:spLocks noChangeArrowheads="1"/>
          </p:cNvSpPr>
          <p:nvPr/>
        </p:nvSpPr>
        <p:spPr bwMode="auto">
          <a:xfrm>
            <a:off x="7594398" y="2349501"/>
            <a:ext cx="2821137" cy="867912"/>
          </a:xfrm>
          <a:prstGeom prst="rect">
            <a:avLst/>
          </a:prstGeom>
          <a:noFill/>
          <a:ln w="9525">
            <a:noFill/>
            <a:miter lim="800000"/>
          </a:ln>
        </p:spPr>
        <p:txBody>
          <a:bodyPr lIns="91421" tIns="45711" rIns="91421" bIns="45711">
            <a:spAutoFit/>
          </a:bodyPr>
          <a:lstStyle/>
          <a:p>
            <a:pPr>
              <a:lnSpc>
                <a:spcPct val="120000"/>
              </a:lnSpc>
              <a:buFont typeface="Arial" panose="020B0604020202020204" pitchFamily="34" charset="0"/>
              <a:buNone/>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r>
              <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rPr>
              <a:t>。</a:t>
            </a:r>
          </a:p>
        </p:txBody>
      </p:sp>
      <p:sp>
        <p:nvSpPr>
          <p:cNvPr id="10" name="矩形 47"/>
          <p:cNvSpPr>
            <a:spLocks noChangeArrowheads="1"/>
          </p:cNvSpPr>
          <p:nvPr/>
        </p:nvSpPr>
        <p:spPr bwMode="auto">
          <a:xfrm>
            <a:off x="7594398" y="4531784"/>
            <a:ext cx="2821137" cy="867912"/>
          </a:xfrm>
          <a:prstGeom prst="rect">
            <a:avLst/>
          </a:prstGeom>
          <a:noFill/>
          <a:ln w="9525">
            <a:noFill/>
            <a:miter lim="800000"/>
          </a:ln>
        </p:spPr>
        <p:txBody>
          <a:bodyPr lIns="91421" tIns="45711" rIns="91421" bIns="45711">
            <a:spAutoFit/>
          </a:bodyPr>
          <a:lstStyle/>
          <a:p>
            <a:pPr>
              <a:lnSpc>
                <a:spcPct val="120000"/>
              </a:lnSpc>
              <a:buFont typeface="Arial" panose="020B0604020202020204" pitchFamily="34" charset="0"/>
              <a:buNone/>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2" name="矩形 47"/>
          <p:cNvSpPr>
            <a:spLocks noChangeArrowheads="1"/>
          </p:cNvSpPr>
          <p:nvPr/>
        </p:nvSpPr>
        <p:spPr bwMode="auto">
          <a:xfrm>
            <a:off x="1736258" y="3401483"/>
            <a:ext cx="2444420" cy="867912"/>
          </a:xfrm>
          <a:prstGeom prst="rect">
            <a:avLst/>
          </a:prstGeom>
          <a:noFill/>
          <a:ln w="9525">
            <a:noFill/>
            <a:miter lim="800000"/>
          </a:ln>
        </p:spPr>
        <p:txBody>
          <a:bodyPr lIns="91421" tIns="45711" rIns="91421" bIns="45711">
            <a:spAutoFit/>
          </a:bodyPr>
          <a:lstStyle/>
          <a:p>
            <a:pPr>
              <a:lnSpc>
                <a:spcPct val="120000"/>
              </a:lnSpc>
              <a:buFont typeface="Arial" panose="020B0604020202020204" pitchFamily="34" charset="0"/>
              <a:buNone/>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zh-CN" altLang="en-US" sz="1400" dirty="0">
              <a:solidFill>
                <a:schemeClr val="bg1">
                  <a:lumMod val="5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grpSp>
        <p:nvGrpSpPr>
          <p:cNvPr id="8" name="组合 7">
            <a:extLst>
              <a:ext uri="{FF2B5EF4-FFF2-40B4-BE49-F238E27FC236}">
                <a16:creationId xmlns:a16="http://schemas.microsoft.com/office/drawing/2014/main" id="{AB123087-4549-48E7-A173-2155F76B9DF3}"/>
              </a:ext>
            </a:extLst>
          </p:cNvPr>
          <p:cNvGrpSpPr/>
          <p:nvPr/>
        </p:nvGrpSpPr>
        <p:grpSpPr>
          <a:xfrm>
            <a:off x="4244169" y="1790702"/>
            <a:ext cx="3276158" cy="3956050"/>
            <a:chOff x="4244169" y="1790702"/>
            <a:chExt cx="3276158" cy="3956050"/>
          </a:xfrm>
          <a:solidFill>
            <a:schemeClr val="accent1">
              <a:lumMod val="60000"/>
              <a:lumOff val="40000"/>
            </a:schemeClr>
          </a:solidFill>
        </p:grpSpPr>
        <p:sp>
          <p:nvSpPr>
            <p:cNvPr id="6" name="等腰三角形 5"/>
            <p:cNvSpPr>
              <a:spLocks noChangeAspect="1" noChangeArrowheads="1"/>
            </p:cNvSpPr>
            <p:nvPr/>
          </p:nvSpPr>
          <p:spPr bwMode="auto">
            <a:xfrm rot="5400000" flipV="1">
              <a:off x="7297033" y="2443708"/>
              <a:ext cx="241300" cy="205289"/>
            </a:xfrm>
            <a:prstGeom prst="triangle">
              <a:avLst>
                <a:gd name="adj" fmla="val 50000"/>
              </a:avLst>
            </a:prstGeom>
            <a:grpFill/>
            <a:ln w="9525">
              <a:noFill/>
              <a:miter lim="800000"/>
            </a:ln>
          </p:spPr>
          <p:txBody>
            <a:bodyPr lIns="91421" tIns="45711" rIns="91421" bIns="45711" anchor="ctr"/>
            <a:lstStyle/>
            <a:p>
              <a:pPr algn="ctr">
                <a:buFont typeface="Arial" panose="020B0604020202020204" pitchFamily="34" charset="0"/>
                <a:buNone/>
              </a:pPr>
              <a:endParaRPr lang="zh-CN" altLang="zh-CN" sz="2000" dirty="0">
                <a:solidFill>
                  <a:srgbClr val="ED7D31"/>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9" name="等腰三角形 18"/>
            <p:cNvSpPr>
              <a:spLocks noChangeAspect="1" noChangeArrowheads="1"/>
            </p:cNvSpPr>
            <p:nvPr/>
          </p:nvSpPr>
          <p:spPr bwMode="auto">
            <a:xfrm rot="5400000" flipV="1">
              <a:off x="7298089" y="4627049"/>
              <a:ext cx="239184" cy="205289"/>
            </a:xfrm>
            <a:prstGeom prst="triangle">
              <a:avLst>
                <a:gd name="adj" fmla="val 50000"/>
              </a:avLst>
            </a:prstGeom>
            <a:grpFill/>
            <a:ln w="9525">
              <a:noFill/>
              <a:miter lim="800000"/>
            </a:ln>
          </p:spPr>
          <p:txBody>
            <a:bodyPr lIns="91421" tIns="45711" rIns="91421" bIns="45711" anchor="ctr"/>
            <a:lstStyle/>
            <a:p>
              <a:pPr algn="ctr">
                <a:buFont typeface="Arial" panose="020B0604020202020204" pitchFamily="34" charset="0"/>
                <a:buNone/>
              </a:pPr>
              <a:endParaRPr lang="zh-CN" altLang="zh-CN" sz="2000" dirty="0">
                <a:solidFill>
                  <a:srgbClr val="ED7D31"/>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1" name="等腰三角形 18"/>
            <p:cNvSpPr>
              <a:spLocks noChangeAspect="1" noChangeArrowheads="1"/>
            </p:cNvSpPr>
            <p:nvPr/>
          </p:nvSpPr>
          <p:spPr bwMode="auto">
            <a:xfrm rot="16200000" flipH="1" flipV="1">
              <a:off x="4228280" y="3495690"/>
              <a:ext cx="239184" cy="207405"/>
            </a:xfrm>
            <a:prstGeom prst="triangle">
              <a:avLst>
                <a:gd name="adj" fmla="val 50000"/>
              </a:avLst>
            </a:prstGeom>
            <a:grpFill/>
            <a:ln>
              <a:noFill/>
            </a:ln>
          </p:spPr>
          <p:txBody>
            <a:bodyPr lIns="91421" tIns="45711" rIns="91421" bIns="45711"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fontAlgn="auto">
                <a:spcBef>
                  <a:spcPct val="0"/>
                </a:spcBef>
                <a:buFont typeface="Arial" panose="020B0604020202020204" pitchFamily="34" charset="0"/>
                <a:buNone/>
              </a:pPr>
              <a:endParaRPr lang="zh-CN" altLang="zh-CN" sz="2000" noProof="1">
                <a:solidFill>
                  <a:srgbClr val="ED7D31"/>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3" name="形状 12"/>
            <p:cNvSpPr/>
            <p:nvPr/>
          </p:nvSpPr>
          <p:spPr>
            <a:xfrm>
              <a:off x="4595487" y="2918885"/>
              <a:ext cx="1866648" cy="1869016"/>
            </a:xfrm>
            <a:prstGeom prst="leftCircularArrow">
              <a:avLst>
                <a:gd name="adj1" fmla="val 8909"/>
                <a:gd name="adj2" fmla="val 1142322"/>
                <a:gd name="adj3" fmla="val 6293598"/>
                <a:gd name="adj4" fmla="val 18900002"/>
                <a:gd name="adj5" fmla="val 12500"/>
              </a:avLst>
            </a:prstGeom>
            <a:grpFill/>
            <a:ln>
              <a:noFill/>
            </a:ln>
            <a:effectLst/>
          </p:spPr>
          <p:style>
            <a:lnRef idx="0">
              <a:scrgbClr r="0" g="0" b="0"/>
            </a:lnRef>
            <a:fillRef idx="3">
              <a:scrgbClr r="0" g="0" b="0"/>
            </a:fillRef>
            <a:effectRef idx="2">
              <a:scrgbClr r="0" g="0" b="0"/>
            </a:effectRef>
            <a:fontRef idx="minor">
              <a:schemeClr val="lt1"/>
            </a:fontRef>
          </p:style>
          <p:txBody>
            <a:bodyPr/>
            <a:lstStyle/>
            <a:p>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4" name="空心弧 13"/>
            <p:cNvSpPr/>
            <p:nvPr/>
          </p:nvSpPr>
          <p:spPr>
            <a:xfrm>
              <a:off x="5264264" y="4142317"/>
              <a:ext cx="1604217" cy="1604435"/>
            </a:xfrm>
            <a:prstGeom prst="blockArc">
              <a:avLst>
                <a:gd name="adj1" fmla="val 13624405"/>
                <a:gd name="adj2" fmla="val 17228224"/>
                <a:gd name="adj3" fmla="val 11481"/>
              </a:avLst>
            </a:prstGeom>
            <a:grpFill/>
            <a:ln>
              <a:noFill/>
            </a:ln>
            <a:effectLst/>
          </p:spPr>
          <p:style>
            <a:lnRef idx="0">
              <a:scrgbClr r="0" g="0" b="0"/>
            </a:lnRef>
            <a:fillRef idx="3">
              <a:scrgbClr r="0" g="0" b="0"/>
            </a:fillRef>
            <a:effectRef idx="2">
              <a:scrgbClr r="0" g="0" b="0"/>
            </a:effectRef>
            <a:fontRef idx="minor">
              <a:schemeClr val="lt1"/>
            </a:fontRef>
          </p:style>
          <p:txBody>
            <a:bodyPr/>
            <a:lstStyle/>
            <a:p>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5" name="空心弧 14"/>
            <p:cNvSpPr/>
            <p:nvPr/>
          </p:nvSpPr>
          <p:spPr>
            <a:xfrm>
              <a:off x="5264264" y="4142317"/>
              <a:ext cx="1604217" cy="1604435"/>
            </a:xfrm>
            <a:prstGeom prst="blockArc">
              <a:avLst>
                <a:gd name="adj1" fmla="val 17085111"/>
                <a:gd name="adj2" fmla="val 10799997"/>
                <a:gd name="adj3" fmla="val 11504"/>
              </a:avLst>
            </a:prstGeom>
            <a:grpFill/>
            <a:ln>
              <a:noFill/>
            </a:ln>
            <a:effectLst/>
          </p:spPr>
          <p:style>
            <a:lnRef idx="0">
              <a:scrgbClr r="0" g="0" b="0"/>
            </a:lnRef>
            <a:fillRef idx="3">
              <a:scrgbClr r="0" g="0" b="0"/>
            </a:fillRef>
            <a:effectRef idx="2">
              <a:scrgbClr r="0" g="0" b="0"/>
            </a:effectRef>
            <a:fontRef idx="minor">
              <a:schemeClr val="lt1"/>
            </a:fontRef>
          </p:style>
          <p:txBody>
            <a:bodyPr/>
            <a:lstStyle/>
            <a:p>
              <a:endParaRPr lang="zh-CN" altLang="en-US">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6" name="任意多边形 15"/>
            <p:cNvSpPr/>
            <p:nvPr/>
          </p:nvSpPr>
          <p:spPr>
            <a:xfrm rot="17307692">
              <a:off x="5621821" y="2400359"/>
              <a:ext cx="1619251" cy="874067"/>
            </a:xfrm>
            <a:custGeom>
              <a:avLst/>
              <a:gdLst>
                <a:gd name="connsiteX0" fmla="*/ 4833930 w 4843779"/>
                <a:gd name="connsiteY0" fmla="*/ 0 h 2609741"/>
                <a:gd name="connsiteX1" fmla="*/ 4843489 w 4843779"/>
                <a:gd name="connsiteY1" fmla="*/ 152635 h 2609741"/>
                <a:gd name="connsiteX2" fmla="*/ 3517115 w 4843779"/>
                <a:gd name="connsiteY2" fmla="*/ 2348626 h 2609741"/>
                <a:gd name="connsiteX3" fmla="*/ 351244 w 4843779"/>
                <a:gd name="connsiteY3" fmla="*/ 1435790 h 2609741"/>
                <a:gd name="connsiteX4" fmla="*/ 0 w 4843779"/>
                <a:gd name="connsiteY4" fmla="*/ 1526124 h 2609741"/>
                <a:gd name="connsiteX5" fmla="*/ 380009 w 4843779"/>
                <a:gd name="connsiteY5" fmla="*/ 717222 h 2609741"/>
                <a:gd name="connsiteX6" fmla="*/ 1326890 w 4843779"/>
                <a:gd name="connsiteY6" fmla="*/ 1184874 h 2609741"/>
                <a:gd name="connsiteX7" fmla="*/ 981253 w 4843779"/>
                <a:gd name="connsiteY7" fmla="*/ 1273766 h 2609741"/>
                <a:gd name="connsiteX8" fmla="*/ 3348138 w 4843779"/>
                <a:gd name="connsiteY8" fmla="*/ 1741216 h 2609741"/>
                <a:gd name="connsiteX9" fmla="*/ 4226462 w 4843779"/>
                <a:gd name="connsiteY9" fmla="*/ 84448 h 2609741"/>
                <a:gd name="connsiteX10" fmla="*/ 4217585 w 4843779"/>
                <a:gd name="connsiteY10" fmla="*/ 0 h 2609741"/>
                <a:gd name="connsiteX11" fmla="*/ 4833930 w 4843779"/>
                <a:gd name="connsiteY11" fmla="*/ 0 h 260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43779" h="2609741">
                  <a:moveTo>
                    <a:pt x="4833930" y="0"/>
                  </a:moveTo>
                  <a:lnTo>
                    <a:pt x="4843489" y="152635"/>
                  </a:lnTo>
                  <a:cubicBezTo>
                    <a:pt x="4857473" y="1052464"/>
                    <a:pt x="4365817" y="1918999"/>
                    <a:pt x="3517115" y="2348626"/>
                  </a:cubicBezTo>
                  <a:cubicBezTo>
                    <a:pt x="2385597" y="2921419"/>
                    <a:pt x="1003828" y="2523005"/>
                    <a:pt x="351244" y="1435790"/>
                  </a:cubicBezTo>
                  <a:lnTo>
                    <a:pt x="0" y="1526124"/>
                  </a:lnTo>
                  <a:lnTo>
                    <a:pt x="380009" y="717222"/>
                  </a:lnTo>
                  <a:lnTo>
                    <a:pt x="1326890" y="1184874"/>
                  </a:lnTo>
                  <a:lnTo>
                    <a:pt x="981253" y="1273766"/>
                  </a:lnTo>
                  <a:cubicBezTo>
                    <a:pt x="1534634" y="2011589"/>
                    <a:pt x="2555569" y="2213219"/>
                    <a:pt x="3348138" y="1741216"/>
                  </a:cubicBezTo>
                  <a:cubicBezTo>
                    <a:pt x="3942651" y="1387163"/>
                    <a:pt x="4265044" y="739620"/>
                    <a:pt x="4226462" y="84448"/>
                  </a:cubicBezTo>
                  <a:lnTo>
                    <a:pt x="4217585" y="0"/>
                  </a:lnTo>
                  <a:lnTo>
                    <a:pt x="483393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anchor="ctr"/>
            <a:lstStyle/>
            <a:p>
              <a:pPr algn="ctr" fontAlgn="auto"/>
              <a:endParaRPr lang="zh-CN" altLang="en-US" sz="2533" noProof="1">
                <a:solidFill>
                  <a:schemeClr val="accent1">
                    <a:lumMod val="75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7" name="任意多边形 16"/>
            <p:cNvSpPr/>
            <p:nvPr/>
          </p:nvSpPr>
          <p:spPr>
            <a:xfrm rot="17307692">
              <a:off x="5225036" y="1950561"/>
              <a:ext cx="1064685" cy="744967"/>
            </a:xfrm>
            <a:custGeom>
              <a:avLst/>
              <a:gdLst>
                <a:gd name="connsiteX0" fmla="*/ 3082922 w 3180980"/>
                <a:gd name="connsiteY0" fmla="*/ 1705085 h 2227258"/>
                <a:gd name="connsiteX1" fmla="*/ 3176423 w 3180980"/>
                <a:gd name="connsiteY1" fmla="*/ 2154476 h 2227258"/>
                <a:gd name="connsiteX2" fmla="*/ 3180980 w 3180980"/>
                <a:gd name="connsiteY2" fmla="*/ 2227258 h 2227258"/>
                <a:gd name="connsiteX3" fmla="*/ 2564635 w 3180980"/>
                <a:gd name="connsiteY3" fmla="*/ 2227258 h 2227258"/>
                <a:gd name="connsiteX4" fmla="*/ 2556295 w 3180980"/>
                <a:gd name="connsiteY4" fmla="*/ 2147919 h 2227258"/>
                <a:gd name="connsiteX5" fmla="*/ 2411315 w 3180980"/>
                <a:gd name="connsiteY5" fmla="*/ 1664578 h 2227258"/>
                <a:gd name="connsiteX6" fmla="*/ 196026 w 3180980"/>
                <a:gd name="connsiteY6" fmla="*/ 708959 h 2227258"/>
                <a:gd name="connsiteX7" fmla="*/ 0 w 3180980"/>
                <a:gd name="connsiteY7" fmla="*/ 127074 h 2227258"/>
                <a:gd name="connsiteX8" fmla="*/ 3002505 w 3180980"/>
                <a:gd name="connsiteY8" fmla="*/ 1483914 h 2227258"/>
                <a:gd name="connsiteX9" fmla="*/ 3082922 w 3180980"/>
                <a:gd name="connsiteY9" fmla="*/ 1705085 h 2227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80980" h="2227258">
                  <a:moveTo>
                    <a:pt x="3082922" y="1705085"/>
                  </a:moveTo>
                  <a:cubicBezTo>
                    <a:pt x="3128937" y="1853627"/>
                    <a:pt x="3159875" y="2004047"/>
                    <a:pt x="3176423" y="2154476"/>
                  </a:cubicBezTo>
                  <a:lnTo>
                    <a:pt x="3180980" y="2227258"/>
                  </a:lnTo>
                  <a:lnTo>
                    <a:pt x="2564635" y="2227258"/>
                  </a:lnTo>
                  <a:lnTo>
                    <a:pt x="2556295" y="2147919"/>
                  </a:lnTo>
                  <a:cubicBezTo>
                    <a:pt x="2531455" y="1984304"/>
                    <a:pt x="2483591" y="1821702"/>
                    <a:pt x="2411315" y="1664578"/>
                  </a:cubicBezTo>
                  <a:cubicBezTo>
                    <a:pt x="2025870" y="826647"/>
                    <a:pt x="1070294" y="414436"/>
                    <a:pt x="196026" y="708959"/>
                  </a:cubicBezTo>
                  <a:lnTo>
                    <a:pt x="0" y="127074"/>
                  </a:lnTo>
                  <a:cubicBezTo>
                    <a:pt x="1201918" y="-277827"/>
                    <a:pt x="2512407" y="314386"/>
                    <a:pt x="3002505" y="1483914"/>
                  </a:cubicBezTo>
                  <a:cubicBezTo>
                    <a:pt x="3033137" y="1557012"/>
                    <a:pt x="3059914" y="1630814"/>
                    <a:pt x="3082922" y="17050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anchor="ctr"/>
            <a:lstStyle/>
            <a:p>
              <a:pPr algn="ctr" fontAlgn="auto"/>
              <a:endParaRPr lang="zh-CN" altLang="en-US" sz="2533" noProof="1">
                <a:solidFill>
                  <a:schemeClr val="accent1">
                    <a:lumMod val="75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grpSp>
      <p:grpSp>
        <p:nvGrpSpPr>
          <p:cNvPr id="2" name="组合 1">
            <a:extLst>
              <a:ext uri="{FF2B5EF4-FFF2-40B4-BE49-F238E27FC236}">
                <a16:creationId xmlns:a16="http://schemas.microsoft.com/office/drawing/2014/main" id="{4CC12DF4-2914-41C6-A10E-8CCCE4AE0E81}"/>
              </a:ext>
            </a:extLst>
          </p:cNvPr>
          <p:cNvGrpSpPr/>
          <p:nvPr/>
        </p:nvGrpSpPr>
        <p:grpSpPr>
          <a:xfrm>
            <a:off x="5192308" y="2252133"/>
            <a:ext cx="1254991" cy="3164440"/>
            <a:chOff x="5192308" y="2252133"/>
            <a:chExt cx="1254991" cy="3164440"/>
          </a:xfrm>
        </p:grpSpPr>
        <p:sp>
          <p:nvSpPr>
            <p:cNvPr id="18" name="TextBox 17"/>
            <p:cNvSpPr txBox="1">
              <a:spLocks noChangeArrowheads="1"/>
            </p:cNvSpPr>
            <p:nvPr/>
          </p:nvSpPr>
          <p:spPr bwMode="auto">
            <a:xfrm>
              <a:off x="5778544" y="2252133"/>
              <a:ext cx="668755" cy="872088"/>
            </a:xfrm>
            <a:prstGeom prst="rect">
              <a:avLst/>
            </a:prstGeom>
            <a:noFill/>
            <a:ln w="9525">
              <a:noFill/>
              <a:miter lim="800000"/>
            </a:ln>
          </p:spPr>
          <p:txBody>
            <a:bodyPr wrap="none" lIns="91431" tIns="45715" rIns="91431" bIns="45715">
              <a:spAutoFit/>
            </a:bodyPr>
            <a:lstStyle/>
            <a:p>
              <a:r>
                <a:rPr lang="en-US" altLang="zh-CN" sz="5067" b="1" dirty="0">
                  <a:latin typeface="Noto Serif CJK SC" panose="02020400000000000000" pitchFamily="18" charset="-122"/>
                  <a:ea typeface="FZHei-B01S" panose="02010601030101010101" pitchFamily="2" charset="-122"/>
                  <a:sym typeface="Noto Serif CJK SC" panose="02020400000000000000" pitchFamily="18" charset="-122"/>
                </a:rPr>
                <a:t>A</a:t>
              </a:r>
              <a:endParaRPr lang="zh-CN" altLang="en-US" sz="5067" b="1"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9" name="TextBox 18"/>
            <p:cNvSpPr txBox="1">
              <a:spLocks noChangeArrowheads="1"/>
            </p:cNvSpPr>
            <p:nvPr/>
          </p:nvSpPr>
          <p:spPr bwMode="auto">
            <a:xfrm>
              <a:off x="5192308" y="3401485"/>
              <a:ext cx="644710" cy="872088"/>
            </a:xfrm>
            <a:prstGeom prst="rect">
              <a:avLst/>
            </a:prstGeom>
            <a:noFill/>
            <a:ln w="9525">
              <a:noFill/>
              <a:miter lim="800000"/>
            </a:ln>
          </p:spPr>
          <p:txBody>
            <a:bodyPr wrap="none" lIns="91431" tIns="45715" rIns="91431" bIns="45715">
              <a:spAutoFit/>
            </a:bodyPr>
            <a:lstStyle/>
            <a:p>
              <a:r>
                <a:rPr lang="en-US" altLang="zh-CN" sz="5067" b="1" dirty="0">
                  <a:latin typeface="Noto Serif CJK SC" panose="02020400000000000000" pitchFamily="18" charset="-122"/>
                  <a:ea typeface="FZHei-B01S" panose="02010601030101010101" pitchFamily="2" charset="-122"/>
                  <a:sym typeface="Noto Serif CJK SC" panose="02020400000000000000" pitchFamily="18" charset="-122"/>
                </a:rPr>
                <a:t>B</a:t>
              </a:r>
              <a:endParaRPr lang="zh-CN" altLang="en-US" sz="5067" b="1" dirty="0">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20" name="TextBox 19"/>
            <p:cNvSpPr txBox="1">
              <a:spLocks noChangeArrowheads="1"/>
            </p:cNvSpPr>
            <p:nvPr/>
          </p:nvSpPr>
          <p:spPr bwMode="auto">
            <a:xfrm>
              <a:off x="5761612" y="4544485"/>
              <a:ext cx="639901" cy="872088"/>
            </a:xfrm>
            <a:prstGeom prst="rect">
              <a:avLst/>
            </a:prstGeom>
            <a:noFill/>
            <a:ln w="9525">
              <a:noFill/>
              <a:miter lim="800000"/>
            </a:ln>
          </p:spPr>
          <p:txBody>
            <a:bodyPr wrap="none" lIns="91431" tIns="45715" rIns="91431" bIns="45715">
              <a:spAutoFit/>
            </a:bodyPr>
            <a:lstStyle/>
            <a:p>
              <a:r>
                <a:rPr lang="en-US" altLang="zh-CN" sz="5067" b="1" dirty="0">
                  <a:latin typeface="Noto Serif CJK SC" panose="02020400000000000000" pitchFamily="18" charset="-122"/>
                  <a:ea typeface="FZHei-B01S" panose="02010601030101010101" pitchFamily="2" charset="-122"/>
                  <a:sym typeface="Noto Serif CJK SC" panose="02020400000000000000" pitchFamily="18" charset="-122"/>
                </a:rPr>
                <a:t>C</a:t>
              </a:r>
              <a:endParaRPr lang="zh-CN" altLang="en-US" sz="5067" b="1" dirty="0">
                <a:latin typeface="Noto Serif CJK SC" panose="02020400000000000000" pitchFamily="18" charset="-122"/>
                <a:ea typeface="FZHei-B01S" panose="02010601030101010101" pitchFamily="2" charset="-122"/>
                <a:sym typeface="Noto Serif CJK SC" panose="02020400000000000000" pitchFamily="18" charset="-122"/>
              </a:endParaRPr>
            </a:p>
          </p:txBody>
        </p:sp>
      </p:grpSp>
      <p:sp>
        <p:nvSpPr>
          <p:cNvPr id="22" name="文本框 21">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979668034"/>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childTnLst>
                          </p:cTn>
                        </p:par>
                        <p:par>
                          <p:cTn id="11" fill="hold">
                            <p:stCondLst>
                              <p:cond delay="500"/>
                            </p:stCondLst>
                            <p:childTnLst>
                              <p:par>
                                <p:cTn id="12" presetID="22" presetClass="entr" presetSubtype="2"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right)">
                                      <p:cBhvr>
                                        <p:cTn id="14" dur="500"/>
                                        <p:tgtEl>
                                          <p:spTgt spid="5"/>
                                        </p:tgtEl>
                                      </p:cBhvr>
                                    </p:animEffect>
                                  </p:childTnLst>
                                </p:cTn>
                              </p:par>
                            </p:childTnLst>
                          </p:cTn>
                        </p:par>
                        <p:par>
                          <p:cTn id="15" fill="hold">
                            <p:stCondLst>
                              <p:cond delay="1000"/>
                            </p:stCondLst>
                            <p:childTnLst>
                              <p:par>
                                <p:cTn id="16" presetID="22" presetClass="entr" presetSubtype="2"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right)">
                                      <p:cBhvr>
                                        <p:cTn id="18" dur="500"/>
                                        <p:tgtEl>
                                          <p:spTgt spid="12"/>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wipe(left)">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7" grpId="0"/>
      <p:bldP spid="10"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BackShape"/>
          <p:cNvSpPr/>
          <p:nvPr/>
        </p:nvSpPr>
        <p:spPr>
          <a:xfrm>
            <a:off x="149360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4" name="ValueShape"/>
          <p:cNvSpPr/>
          <p:nvPr/>
        </p:nvSpPr>
        <p:spPr>
          <a:xfrm>
            <a:off x="1455178" y="2095501"/>
            <a:ext cx="1909294" cy="1909294"/>
          </a:xfrm>
          <a:prstGeom prst="pie">
            <a:avLst>
              <a:gd name="adj1" fmla="val 16200000"/>
              <a:gd name="adj2" fmla="val 7776000"/>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5" name="ValueBack"/>
          <p:cNvSpPr/>
          <p:nvPr/>
        </p:nvSpPr>
        <p:spPr>
          <a:xfrm>
            <a:off x="1794988" y="24645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6" name="ValueText"/>
          <p:cNvSpPr/>
          <p:nvPr/>
        </p:nvSpPr>
        <p:spPr>
          <a:xfrm>
            <a:off x="2197469" y="2890881"/>
            <a:ext cx="424709" cy="318532"/>
          </a:xfrm>
          <a:prstGeom prst="rect">
            <a:avLst/>
          </a:prstGeom>
        </p:spPr>
        <p:txBody>
          <a:bodyPr wrap="none">
            <a:prstTxWarp prst="textPlain">
              <a:avLst/>
            </a:prstTxWarp>
            <a:normAutofit fontScale="62500" lnSpcReduction="20000"/>
          </a:bodyPr>
          <a:lstStyle/>
          <a:p>
            <a:pPr lvl="0" algn="ctr"/>
            <a:r>
              <a:rPr lang="en-US" altLang="zh-CN" sz="2800" dirty="0">
                <a:solidFill>
                  <a:schemeClr val="accent1">
                    <a:lumMod val="100000"/>
                  </a:schemeClr>
                </a:solidFill>
                <a:latin typeface="Impact" panose="020B0806030902050204" pitchFamily="34" charset="0"/>
                <a:ea typeface="方正黑体简体" panose="03000509000000000000" pitchFamily="65" charset="-122"/>
              </a:rPr>
              <a:t>63%</a:t>
            </a:r>
          </a:p>
        </p:txBody>
      </p:sp>
      <p:cxnSp>
        <p:nvCxnSpPr>
          <p:cNvPr id="7" name="LineShape"/>
          <p:cNvCxnSpPr/>
          <p:nvPr/>
        </p:nvCxnSpPr>
        <p:spPr>
          <a:xfrm flipH="1">
            <a:off x="1574050" y="4190666"/>
            <a:ext cx="1671551" cy="0"/>
          </a:xfrm>
          <a:prstGeom prst="straightConnector1">
            <a:avLst/>
          </a:prstGeom>
          <a:noFill/>
          <a:ln w="12700" cap="flat" cmpd="sng">
            <a:solidFill>
              <a:srgbClr val="D8D8D8"/>
            </a:solidFill>
            <a:prstDash val="solid"/>
            <a:miter/>
            <a:headEnd type="none" w="med" len="med"/>
            <a:tailEnd type="none" w="med" len="med"/>
          </a:ln>
        </p:spPr>
      </p:cxnSp>
      <p:sp>
        <p:nvSpPr>
          <p:cNvPr id="24" name="BackShape"/>
          <p:cNvSpPr/>
          <p:nvPr/>
        </p:nvSpPr>
        <p:spPr>
          <a:xfrm>
            <a:off x="395105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25" name="ValueShape"/>
          <p:cNvSpPr/>
          <p:nvPr/>
        </p:nvSpPr>
        <p:spPr>
          <a:xfrm>
            <a:off x="3912628" y="2095501"/>
            <a:ext cx="1909294" cy="1909294"/>
          </a:xfrm>
          <a:prstGeom prst="pie">
            <a:avLst>
              <a:gd name="adj1" fmla="val 16200000"/>
              <a:gd name="adj2" fmla="val 3672000"/>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26" name="ValueBack"/>
          <p:cNvSpPr/>
          <p:nvPr/>
        </p:nvSpPr>
        <p:spPr>
          <a:xfrm>
            <a:off x="4252438" y="24645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27" name="ValueText"/>
          <p:cNvSpPr/>
          <p:nvPr/>
        </p:nvSpPr>
        <p:spPr>
          <a:xfrm>
            <a:off x="4654919" y="2890881"/>
            <a:ext cx="424709" cy="318532"/>
          </a:xfrm>
          <a:prstGeom prst="rect">
            <a:avLst/>
          </a:prstGeom>
        </p:spPr>
        <p:txBody>
          <a:bodyPr wrap="none">
            <a:prstTxWarp prst="textPlain">
              <a:avLst/>
            </a:prstTxWarp>
            <a:normAutofit fontScale="62500" lnSpcReduction="20000"/>
          </a:bodyPr>
          <a:lstStyle/>
          <a:p>
            <a:pPr lvl="0" algn="ctr"/>
            <a:r>
              <a:rPr lang="en-US" altLang="zh-CN" sz="2800">
                <a:solidFill>
                  <a:schemeClr val="accent1">
                    <a:lumMod val="100000"/>
                  </a:schemeClr>
                </a:solidFill>
                <a:latin typeface="Impact" panose="020B0806030902050204" pitchFamily="34" charset="0"/>
                <a:ea typeface="方正黑体简体" panose="03000509000000000000" pitchFamily="65" charset="-122"/>
              </a:rPr>
              <a:t>42%</a:t>
            </a:r>
            <a:endParaRPr lang="en-US" altLang="zh-CN" sz="2800" dirty="0">
              <a:solidFill>
                <a:schemeClr val="accent1">
                  <a:lumMod val="100000"/>
                </a:schemeClr>
              </a:solidFill>
              <a:latin typeface="Impact" panose="020B0806030902050204" pitchFamily="34" charset="0"/>
              <a:ea typeface="方正黑体简体" panose="03000509000000000000" pitchFamily="65" charset="-122"/>
            </a:endParaRPr>
          </a:p>
        </p:txBody>
      </p:sp>
      <p:cxnSp>
        <p:nvCxnSpPr>
          <p:cNvPr id="28" name="LineShape"/>
          <p:cNvCxnSpPr/>
          <p:nvPr/>
        </p:nvCxnSpPr>
        <p:spPr>
          <a:xfrm flipH="1">
            <a:off x="4031500" y="4190666"/>
            <a:ext cx="1671551" cy="0"/>
          </a:xfrm>
          <a:prstGeom prst="straightConnector1">
            <a:avLst/>
          </a:prstGeom>
          <a:noFill/>
          <a:ln w="12700" cap="flat" cmpd="sng">
            <a:solidFill>
              <a:srgbClr val="D8D8D8"/>
            </a:solidFill>
            <a:prstDash val="solid"/>
            <a:miter/>
            <a:headEnd type="none" w="med" len="med"/>
            <a:tailEnd type="none" w="med" len="med"/>
          </a:ln>
        </p:spPr>
      </p:cxnSp>
      <p:sp>
        <p:nvSpPr>
          <p:cNvPr id="31" name="BackShape"/>
          <p:cNvSpPr/>
          <p:nvPr/>
        </p:nvSpPr>
        <p:spPr>
          <a:xfrm>
            <a:off x="640850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32" name="ValueShape"/>
          <p:cNvSpPr/>
          <p:nvPr/>
        </p:nvSpPr>
        <p:spPr>
          <a:xfrm>
            <a:off x="6370078" y="2095501"/>
            <a:ext cx="1909294" cy="1909294"/>
          </a:xfrm>
          <a:prstGeom prst="pie">
            <a:avLst>
              <a:gd name="adj1" fmla="val 16200000"/>
              <a:gd name="adj2" fmla="val 11880000"/>
            </a:avLst>
          </a:prstGeom>
          <a:solidFill>
            <a:schemeClr val="accent1">
              <a:lumMod val="60000"/>
              <a:lumOff val="40000"/>
            </a:schemeClr>
          </a:solidFill>
          <a:ln>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33" name="ValueBack"/>
          <p:cNvSpPr/>
          <p:nvPr/>
        </p:nvSpPr>
        <p:spPr>
          <a:xfrm>
            <a:off x="6709888" y="24645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34" name="ValueText"/>
          <p:cNvSpPr/>
          <p:nvPr/>
        </p:nvSpPr>
        <p:spPr>
          <a:xfrm>
            <a:off x="7112369" y="2890881"/>
            <a:ext cx="424709" cy="318532"/>
          </a:xfrm>
          <a:prstGeom prst="rect">
            <a:avLst/>
          </a:prstGeom>
        </p:spPr>
        <p:txBody>
          <a:bodyPr wrap="none">
            <a:prstTxWarp prst="textPlain">
              <a:avLst/>
            </a:prstTxWarp>
            <a:normAutofit fontScale="62500" lnSpcReduction="20000"/>
          </a:bodyPr>
          <a:lstStyle/>
          <a:p>
            <a:pPr lvl="0" algn="ctr"/>
            <a:r>
              <a:rPr lang="en-US" altLang="zh-CN" sz="2800">
                <a:solidFill>
                  <a:schemeClr val="accent1">
                    <a:lumMod val="100000"/>
                  </a:schemeClr>
                </a:solidFill>
                <a:latin typeface="Impact" panose="020B0806030902050204" pitchFamily="34" charset="0"/>
                <a:ea typeface="方正黑体简体" panose="03000509000000000000" pitchFamily="65" charset="-122"/>
              </a:rPr>
              <a:t>80%</a:t>
            </a:r>
            <a:endParaRPr lang="en-US" altLang="zh-CN" sz="2800" dirty="0">
              <a:solidFill>
                <a:schemeClr val="accent1">
                  <a:lumMod val="100000"/>
                </a:schemeClr>
              </a:solidFill>
              <a:latin typeface="Impact" panose="020B0806030902050204" pitchFamily="34" charset="0"/>
              <a:ea typeface="方正黑体简体" panose="03000509000000000000" pitchFamily="65" charset="-122"/>
            </a:endParaRPr>
          </a:p>
        </p:txBody>
      </p:sp>
      <p:cxnSp>
        <p:nvCxnSpPr>
          <p:cNvPr id="35" name="LineShape"/>
          <p:cNvCxnSpPr/>
          <p:nvPr/>
        </p:nvCxnSpPr>
        <p:spPr>
          <a:xfrm flipH="1">
            <a:off x="6488950" y="4190666"/>
            <a:ext cx="1671551" cy="0"/>
          </a:xfrm>
          <a:prstGeom prst="straightConnector1">
            <a:avLst/>
          </a:prstGeom>
          <a:noFill/>
          <a:ln w="12700" cap="flat" cmpd="sng">
            <a:solidFill>
              <a:srgbClr val="D8D8D8"/>
            </a:solidFill>
            <a:prstDash val="solid"/>
            <a:miter/>
            <a:headEnd type="none" w="med" len="med"/>
            <a:tailEnd type="none" w="med" len="med"/>
          </a:ln>
        </p:spPr>
      </p:cxnSp>
      <p:sp>
        <p:nvSpPr>
          <p:cNvPr id="38" name="BackShape"/>
          <p:cNvSpPr/>
          <p:nvPr/>
        </p:nvSpPr>
        <p:spPr>
          <a:xfrm>
            <a:off x="886595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39" name="ValueShape"/>
          <p:cNvSpPr/>
          <p:nvPr/>
        </p:nvSpPr>
        <p:spPr>
          <a:xfrm>
            <a:off x="8827528" y="2095501"/>
            <a:ext cx="1909294" cy="1909294"/>
          </a:xfrm>
          <a:prstGeom prst="pie">
            <a:avLst>
              <a:gd name="adj1" fmla="val 16200000"/>
              <a:gd name="adj2" fmla="val 13608000"/>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40" name="ValueBack"/>
          <p:cNvSpPr/>
          <p:nvPr/>
        </p:nvSpPr>
        <p:spPr>
          <a:xfrm>
            <a:off x="9167338" y="24645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方正黑体简体" panose="03000509000000000000" pitchFamily="65" charset="-122"/>
            </a:endParaRPr>
          </a:p>
        </p:txBody>
      </p:sp>
      <p:sp>
        <p:nvSpPr>
          <p:cNvPr id="41" name="ValueText"/>
          <p:cNvSpPr/>
          <p:nvPr/>
        </p:nvSpPr>
        <p:spPr>
          <a:xfrm>
            <a:off x="9569819" y="2890881"/>
            <a:ext cx="424709" cy="318532"/>
          </a:xfrm>
          <a:prstGeom prst="rect">
            <a:avLst/>
          </a:prstGeom>
        </p:spPr>
        <p:txBody>
          <a:bodyPr wrap="none">
            <a:prstTxWarp prst="textPlain">
              <a:avLst/>
            </a:prstTxWarp>
            <a:normAutofit fontScale="62500" lnSpcReduction="20000"/>
          </a:bodyPr>
          <a:lstStyle/>
          <a:p>
            <a:pPr lvl="0" algn="ctr"/>
            <a:r>
              <a:rPr lang="en-US" altLang="zh-CN" sz="2800">
                <a:solidFill>
                  <a:schemeClr val="accent1">
                    <a:lumMod val="100000"/>
                  </a:schemeClr>
                </a:solidFill>
                <a:latin typeface="Impact" panose="020B0806030902050204" pitchFamily="34" charset="0"/>
                <a:ea typeface="方正黑体简体" panose="03000509000000000000" pitchFamily="65" charset="-122"/>
              </a:rPr>
              <a:t>88%</a:t>
            </a:r>
            <a:endParaRPr lang="en-US" altLang="zh-CN" sz="2800" dirty="0">
              <a:solidFill>
                <a:schemeClr val="accent1">
                  <a:lumMod val="100000"/>
                </a:schemeClr>
              </a:solidFill>
              <a:latin typeface="Impact" panose="020B0806030902050204" pitchFamily="34" charset="0"/>
              <a:ea typeface="方正黑体简体" panose="03000509000000000000" pitchFamily="65" charset="-122"/>
            </a:endParaRPr>
          </a:p>
        </p:txBody>
      </p:sp>
      <p:cxnSp>
        <p:nvCxnSpPr>
          <p:cNvPr id="42" name="LineShape"/>
          <p:cNvCxnSpPr/>
          <p:nvPr/>
        </p:nvCxnSpPr>
        <p:spPr>
          <a:xfrm flipH="1">
            <a:off x="8946400" y="4190666"/>
            <a:ext cx="1671551" cy="0"/>
          </a:xfrm>
          <a:prstGeom prst="straightConnector1">
            <a:avLst/>
          </a:prstGeom>
          <a:noFill/>
          <a:ln w="12700" cap="flat" cmpd="sng">
            <a:solidFill>
              <a:srgbClr val="D8D8D8"/>
            </a:solidFill>
            <a:prstDash val="solid"/>
            <a:miter/>
            <a:headEnd type="none" w="med" len="med"/>
            <a:tailEnd type="none" w="med" len="med"/>
          </a:ln>
        </p:spPr>
      </p:cxnSp>
      <p:grpSp>
        <p:nvGrpSpPr>
          <p:cNvPr id="48" name="组合 47"/>
          <p:cNvGrpSpPr/>
          <p:nvPr/>
        </p:nvGrpSpPr>
        <p:grpSpPr>
          <a:xfrm>
            <a:off x="1455172" y="4376538"/>
            <a:ext cx="1909300" cy="1705256"/>
            <a:chOff x="1918240" y="2349127"/>
            <a:chExt cx="1909300" cy="1705256"/>
          </a:xfrm>
        </p:grpSpPr>
        <p:sp>
          <p:nvSpPr>
            <p:cNvPr id="49" name="文本框 48"/>
            <p:cNvSpPr txBox="1"/>
            <p:nvPr/>
          </p:nvSpPr>
          <p:spPr>
            <a:xfrm>
              <a:off x="2037113" y="2349127"/>
              <a:ext cx="1671556" cy="410882"/>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50" name="文本框 49"/>
            <p:cNvSpPr txBox="1"/>
            <p:nvPr/>
          </p:nvSpPr>
          <p:spPr>
            <a:xfrm>
              <a:off x="1918240" y="2635020"/>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altLang="zh-CN" sz="1400" dirty="0">
                <a:solidFill>
                  <a:schemeClr val="tx1">
                    <a:lumMod val="50000"/>
                    <a:lumOff val="50000"/>
                  </a:schemeClr>
                </a:solidFill>
                <a:latin typeface="Century Gothic" panose="020B0502020202020204" pitchFamily="34" charset="0"/>
                <a:ea typeface="方正黑体简体" panose="03000509000000000000" pitchFamily="65" charset="-122"/>
              </a:endParaRPr>
            </a:p>
          </p:txBody>
        </p:sp>
      </p:grpSp>
      <p:grpSp>
        <p:nvGrpSpPr>
          <p:cNvPr id="51" name="组合 50"/>
          <p:cNvGrpSpPr/>
          <p:nvPr/>
        </p:nvGrpSpPr>
        <p:grpSpPr>
          <a:xfrm>
            <a:off x="3883429" y="4376538"/>
            <a:ext cx="1909300" cy="1705256"/>
            <a:chOff x="1918240" y="2349127"/>
            <a:chExt cx="1909300" cy="1705256"/>
          </a:xfrm>
        </p:grpSpPr>
        <p:sp>
          <p:nvSpPr>
            <p:cNvPr id="52" name="文本框 51"/>
            <p:cNvSpPr txBox="1"/>
            <p:nvPr/>
          </p:nvSpPr>
          <p:spPr>
            <a:xfrm>
              <a:off x="2037113" y="2349127"/>
              <a:ext cx="1671556" cy="410882"/>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53" name="文本框 52"/>
            <p:cNvSpPr txBox="1"/>
            <p:nvPr/>
          </p:nvSpPr>
          <p:spPr>
            <a:xfrm>
              <a:off x="1918240" y="2635020"/>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altLang="zh-CN" sz="1400" dirty="0">
                <a:solidFill>
                  <a:schemeClr val="tx1">
                    <a:lumMod val="50000"/>
                    <a:lumOff val="50000"/>
                  </a:schemeClr>
                </a:solidFill>
                <a:latin typeface="Century Gothic" panose="020B0502020202020204" pitchFamily="34" charset="0"/>
                <a:ea typeface="方正黑体简体" panose="03000509000000000000" pitchFamily="65" charset="-122"/>
              </a:endParaRPr>
            </a:p>
          </p:txBody>
        </p:sp>
      </p:grpSp>
      <p:grpSp>
        <p:nvGrpSpPr>
          <p:cNvPr id="54" name="组合 53"/>
          <p:cNvGrpSpPr/>
          <p:nvPr/>
        </p:nvGrpSpPr>
        <p:grpSpPr>
          <a:xfrm>
            <a:off x="6311686" y="4376538"/>
            <a:ext cx="1909300" cy="1705256"/>
            <a:chOff x="1918240" y="2349127"/>
            <a:chExt cx="1909300" cy="1705256"/>
          </a:xfrm>
        </p:grpSpPr>
        <p:sp>
          <p:nvSpPr>
            <p:cNvPr id="55" name="文本框 54"/>
            <p:cNvSpPr txBox="1"/>
            <p:nvPr/>
          </p:nvSpPr>
          <p:spPr>
            <a:xfrm>
              <a:off x="2037113" y="2349127"/>
              <a:ext cx="1671556" cy="410882"/>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56" name="文本框 55"/>
            <p:cNvSpPr txBox="1"/>
            <p:nvPr/>
          </p:nvSpPr>
          <p:spPr>
            <a:xfrm>
              <a:off x="1918240" y="2635020"/>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altLang="zh-CN" sz="1400" dirty="0">
                <a:solidFill>
                  <a:schemeClr val="tx1">
                    <a:lumMod val="50000"/>
                    <a:lumOff val="50000"/>
                  </a:schemeClr>
                </a:solidFill>
                <a:latin typeface="Century Gothic" panose="020B0502020202020204" pitchFamily="34" charset="0"/>
                <a:ea typeface="方正黑体简体" panose="03000509000000000000" pitchFamily="65" charset="-122"/>
              </a:endParaRPr>
            </a:p>
          </p:txBody>
        </p:sp>
      </p:grpSp>
      <p:grpSp>
        <p:nvGrpSpPr>
          <p:cNvPr id="57" name="组合 56"/>
          <p:cNvGrpSpPr/>
          <p:nvPr/>
        </p:nvGrpSpPr>
        <p:grpSpPr>
          <a:xfrm>
            <a:off x="8739943" y="4376538"/>
            <a:ext cx="1909300" cy="1705256"/>
            <a:chOff x="1918240" y="2349127"/>
            <a:chExt cx="1909300" cy="1705256"/>
          </a:xfrm>
        </p:grpSpPr>
        <p:sp>
          <p:nvSpPr>
            <p:cNvPr id="58" name="文本框 57"/>
            <p:cNvSpPr txBox="1"/>
            <p:nvPr/>
          </p:nvSpPr>
          <p:spPr>
            <a:xfrm>
              <a:off x="2037113" y="2349127"/>
              <a:ext cx="1671556" cy="410882"/>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latin typeface="方正黑体简体" panose="03000509000000000000" pitchFamily="65" charset="-122"/>
                  <a:ea typeface="方正黑体简体" panose="03000509000000000000" pitchFamily="65" charset="-122"/>
                </a:rPr>
                <a:t>添加标题</a:t>
              </a:r>
            </a:p>
          </p:txBody>
        </p:sp>
        <p:sp>
          <p:nvSpPr>
            <p:cNvPr id="59" name="文本框 58"/>
            <p:cNvSpPr txBox="1"/>
            <p:nvPr/>
          </p:nvSpPr>
          <p:spPr>
            <a:xfrm>
              <a:off x="1918240" y="2635020"/>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a:t>
              </a:r>
              <a:endParaRPr lang="en-US" altLang="zh-CN" sz="1400" dirty="0">
                <a:solidFill>
                  <a:schemeClr val="tx1">
                    <a:lumMod val="50000"/>
                    <a:lumOff val="50000"/>
                  </a:schemeClr>
                </a:solidFill>
                <a:latin typeface="Century Gothic" panose="020B0502020202020204" pitchFamily="34" charset="0"/>
                <a:ea typeface="方正黑体简体" panose="03000509000000000000" pitchFamily="65" charset="-122"/>
              </a:endParaRPr>
            </a:p>
          </p:txBody>
        </p:sp>
      </p:grpSp>
      <p:sp>
        <p:nvSpPr>
          <p:cNvPr id="37" name="文本框 36">
            <a:extLst>
              <a:ext uri="{FF2B5EF4-FFF2-40B4-BE49-F238E27FC236}">
                <a16:creationId xmlns:a16="http://schemas.microsoft.com/office/drawing/2014/main" id="{B76459A1-0F47-4F10-B23D-B65852540638}"/>
              </a:ext>
            </a:extLst>
          </p:cNvPr>
          <p:cNvSpPr txBox="1"/>
          <p:nvPr/>
        </p:nvSpPr>
        <p:spPr>
          <a:xfrm>
            <a:off x="4965" y="232360"/>
            <a:ext cx="12191999" cy="523220"/>
          </a:xfrm>
          <a:prstGeom prst="rect">
            <a:avLst/>
          </a:prstGeom>
          <a:noFill/>
        </p:spPr>
        <p:txBody>
          <a:bodyPr wrap="square" rtlCol="0">
            <a:spAutoFit/>
          </a:bodyPr>
          <a:lstStyle/>
          <a:p>
            <a:pPr algn="ctr"/>
            <a:r>
              <a:rPr lang="zh-CN" altLang="en-US" sz="2800" b="1" dirty="0">
                <a:latin typeface="方正黑体简体" panose="03000509000000000000" pitchFamily="65" charset="-122"/>
                <a:ea typeface="方正黑体简体" panose="03000509000000000000" pitchFamily="65" charset="-122"/>
                <a:sym typeface="Noto Serif CJK SC" panose="02020400000000000000" pitchFamily="18" charset="-122"/>
              </a:rPr>
              <a:t>添加标题</a:t>
            </a:r>
          </a:p>
        </p:txBody>
      </p:sp>
    </p:spTree>
    <p:extLst>
      <p:ext uri="{BB962C8B-B14F-4D97-AF65-F5344CB8AC3E}">
        <p14:creationId xmlns:p14="http://schemas.microsoft.com/office/powerpoint/2010/main" val="2578585258"/>
      </p:ext>
    </p:extLst>
  </p:cSld>
  <p:clrMapOvr>
    <a:masterClrMapping/>
  </p:clrMapOvr>
  <mc:AlternateContent xmlns:mc="http://schemas.openxmlformats.org/markup-compatibility/2006" xmlns:p14="http://schemas.microsoft.com/office/powerpoint/2010/main">
    <mc:Choice Requires="p14">
      <p:transition p14:dur="100" advClick="0" advTm="2000">
        <p:cut/>
      </p:transition>
    </mc:Choice>
    <mc:Fallback xmlns="">
      <p:transition advClick="0" advTm="2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heel(1)">
                                      <p:cBhvr>
                                        <p:cTn id="10" dur="2000"/>
                                        <p:tgtEl>
                                          <p:spTgt spid="4"/>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heel(1)">
                                      <p:cBhvr>
                                        <p:cTn id="13" dur="2000"/>
                                        <p:tgtEl>
                                          <p:spTgt spid="5"/>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heel(1)">
                                      <p:cBhvr>
                                        <p:cTn id="16" dur="2000"/>
                                        <p:tgtEl>
                                          <p:spTgt spid="6"/>
                                        </p:tgtEl>
                                      </p:cBhvr>
                                    </p:animEffect>
                                  </p:childTnLst>
                                </p:cTn>
                              </p:par>
                              <p:par>
                                <p:cTn id="17" presetID="21" presetClass="entr" presetSubtype="1"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heel(1)">
                                      <p:cBhvr>
                                        <p:cTn id="19" dur="2000"/>
                                        <p:tgtEl>
                                          <p:spTgt spid="7"/>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wheel(1)">
                                      <p:cBhvr>
                                        <p:cTn id="22" dur="2000"/>
                                        <p:tgtEl>
                                          <p:spTgt spid="24"/>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wheel(1)">
                                      <p:cBhvr>
                                        <p:cTn id="25" dur="2000"/>
                                        <p:tgtEl>
                                          <p:spTgt spid="25"/>
                                        </p:tgtEl>
                                      </p:cBhvr>
                                    </p:animEffect>
                                  </p:childTnLst>
                                </p:cTn>
                              </p:par>
                              <p:par>
                                <p:cTn id="26" presetID="21" presetClass="entr" presetSubtype="1" fill="hold" grpId="0" nodeType="with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heel(1)">
                                      <p:cBhvr>
                                        <p:cTn id="28" dur="2000"/>
                                        <p:tgtEl>
                                          <p:spTgt spid="26"/>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wheel(1)">
                                      <p:cBhvr>
                                        <p:cTn id="31" dur="2000"/>
                                        <p:tgtEl>
                                          <p:spTgt spid="27"/>
                                        </p:tgtEl>
                                      </p:cBhvr>
                                    </p:animEffect>
                                  </p:childTnLst>
                                </p:cTn>
                              </p:par>
                              <p:par>
                                <p:cTn id="32" presetID="21" presetClass="entr" presetSubtype="1" fill="hold"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wheel(1)">
                                      <p:cBhvr>
                                        <p:cTn id="34" dur="2000"/>
                                        <p:tgtEl>
                                          <p:spTgt spid="28"/>
                                        </p:tgtEl>
                                      </p:cBhvr>
                                    </p:animEffect>
                                  </p:childTnLst>
                                </p:cTn>
                              </p:par>
                              <p:par>
                                <p:cTn id="35" presetID="21" presetClass="entr" presetSubtype="1"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wheel(1)">
                                      <p:cBhvr>
                                        <p:cTn id="37" dur="2000"/>
                                        <p:tgtEl>
                                          <p:spTgt spid="31"/>
                                        </p:tgtEl>
                                      </p:cBhvr>
                                    </p:animEffect>
                                  </p:childTnLst>
                                </p:cTn>
                              </p:par>
                              <p:par>
                                <p:cTn id="38" presetID="21" presetClass="entr" presetSubtype="1"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wheel(1)">
                                      <p:cBhvr>
                                        <p:cTn id="40" dur="2000"/>
                                        <p:tgtEl>
                                          <p:spTgt spid="32"/>
                                        </p:tgtEl>
                                      </p:cBhvr>
                                    </p:animEffect>
                                  </p:childTnLst>
                                </p:cTn>
                              </p:par>
                              <p:par>
                                <p:cTn id="41" presetID="21" presetClass="entr" presetSubtype="1"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wheel(1)">
                                      <p:cBhvr>
                                        <p:cTn id="43" dur="2000"/>
                                        <p:tgtEl>
                                          <p:spTgt spid="33"/>
                                        </p:tgtEl>
                                      </p:cBhvr>
                                    </p:animEffect>
                                  </p:childTnLst>
                                </p:cTn>
                              </p:par>
                              <p:par>
                                <p:cTn id="44" presetID="21" presetClass="entr" presetSubtype="1"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heel(1)">
                                      <p:cBhvr>
                                        <p:cTn id="46" dur="2000"/>
                                        <p:tgtEl>
                                          <p:spTgt spid="34"/>
                                        </p:tgtEl>
                                      </p:cBhvr>
                                    </p:animEffect>
                                  </p:childTnLst>
                                </p:cTn>
                              </p:par>
                              <p:par>
                                <p:cTn id="47" presetID="21" presetClass="entr" presetSubtype="1" fill="hold" nodeType="with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wheel(1)">
                                      <p:cBhvr>
                                        <p:cTn id="49" dur="2000"/>
                                        <p:tgtEl>
                                          <p:spTgt spid="35"/>
                                        </p:tgtEl>
                                      </p:cBhvr>
                                    </p:animEffect>
                                  </p:childTnLst>
                                </p:cTn>
                              </p:par>
                              <p:par>
                                <p:cTn id="50" presetID="21" presetClass="entr" presetSubtype="1" fill="hold" grpId="0" nodeType="withEffect">
                                  <p:stCondLst>
                                    <p:cond delay="0"/>
                                  </p:stCondLst>
                                  <p:childTnLst>
                                    <p:set>
                                      <p:cBhvr>
                                        <p:cTn id="51" dur="1" fill="hold">
                                          <p:stCondLst>
                                            <p:cond delay="0"/>
                                          </p:stCondLst>
                                        </p:cTn>
                                        <p:tgtEl>
                                          <p:spTgt spid="38"/>
                                        </p:tgtEl>
                                        <p:attrNameLst>
                                          <p:attrName>style.visibility</p:attrName>
                                        </p:attrNameLst>
                                      </p:cBhvr>
                                      <p:to>
                                        <p:strVal val="visible"/>
                                      </p:to>
                                    </p:set>
                                    <p:animEffect transition="in" filter="wheel(1)">
                                      <p:cBhvr>
                                        <p:cTn id="52" dur="2000"/>
                                        <p:tgtEl>
                                          <p:spTgt spid="38"/>
                                        </p:tgtEl>
                                      </p:cBhvr>
                                    </p:animEffect>
                                  </p:childTnLst>
                                </p:cTn>
                              </p:par>
                              <p:par>
                                <p:cTn id="53" presetID="21" presetClass="entr" presetSubtype="1"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wheel(1)">
                                      <p:cBhvr>
                                        <p:cTn id="55" dur="2000"/>
                                        <p:tgtEl>
                                          <p:spTgt spid="39"/>
                                        </p:tgtEl>
                                      </p:cBhvr>
                                    </p:animEffect>
                                  </p:childTnLst>
                                </p:cTn>
                              </p:par>
                              <p:par>
                                <p:cTn id="56" presetID="21" presetClass="entr" presetSubtype="1" fill="hold" grpId="0" nodeType="withEffect">
                                  <p:stCondLst>
                                    <p:cond delay="0"/>
                                  </p:stCondLst>
                                  <p:childTnLst>
                                    <p:set>
                                      <p:cBhvr>
                                        <p:cTn id="57" dur="1" fill="hold">
                                          <p:stCondLst>
                                            <p:cond delay="0"/>
                                          </p:stCondLst>
                                        </p:cTn>
                                        <p:tgtEl>
                                          <p:spTgt spid="40"/>
                                        </p:tgtEl>
                                        <p:attrNameLst>
                                          <p:attrName>style.visibility</p:attrName>
                                        </p:attrNameLst>
                                      </p:cBhvr>
                                      <p:to>
                                        <p:strVal val="visible"/>
                                      </p:to>
                                    </p:set>
                                    <p:animEffect transition="in" filter="wheel(1)">
                                      <p:cBhvr>
                                        <p:cTn id="58" dur="2000"/>
                                        <p:tgtEl>
                                          <p:spTgt spid="40"/>
                                        </p:tgtEl>
                                      </p:cBhvr>
                                    </p:animEffect>
                                  </p:childTnLst>
                                </p:cTn>
                              </p:par>
                              <p:par>
                                <p:cTn id="59" presetID="21" presetClass="entr" presetSubtype="1" fill="hold" grpId="0" nodeType="withEffect">
                                  <p:stCondLst>
                                    <p:cond delay="0"/>
                                  </p:stCondLst>
                                  <p:childTnLst>
                                    <p:set>
                                      <p:cBhvr>
                                        <p:cTn id="60" dur="1" fill="hold">
                                          <p:stCondLst>
                                            <p:cond delay="0"/>
                                          </p:stCondLst>
                                        </p:cTn>
                                        <p:tgtEl>
                                          <p:spTgt spid="41"/>
                                        </p:tgtEl>
                                        <p:attrNameLst>
                                          <p:attrName>style.visibility</p:attrName>
                                        </p:attrNameLst>
                                      </p:cBhvr>
                                      <p:to>
                                        <p:strVal val="visible"/>
                                      </p:to>
                                    </p:set>
                                    <p:animEffect transition="in" filter="wheel(1)">
                                      <p:cBhvr>
                                        <p:cTn id="61" dur="2000"/>
                                        <p:tgtEl>
                                          <p:spTgt spid="41"/>
                                        </p:tgtEl>
                                      </p:cBhvr>
                                    </p:animEffect>
                                  </p:childTnLst>
                                </p:cTn>
                              </p:par>
                              <p:par>
                                <p:cTn id="62" presetID="21" presetClass="entr" presetSubtype="1" fill="hold" nodeType="withEffect">
                                  <p:stCondLst>
                                    <p:cond delay="0"/>
                                  </p:stCondLst>
                                  <p:childTnLst>
                                    <p:set>
                                      <p:cBhvr>
                                        <p:cTn id="63" dur="1" fill="hold">
                                          <p:stCondLst>
                                            <p:cond delay="0"/>
                                          </p:stCondLst>
                                        </p:cTn>
                                        <p:tgtEl>
                                          <p:spTgt spid="42"/>
                                        </p:tgtEl>
                                        <p:attrNameLst>
                                          <p:attrName>style.visibility</p:attrName>
                                        </p:attrNameLst>
                                      </p:cBhvr>
                                      <p:to>
                                        <p:strVal val="visible"/>
                                      </p:to>
                                    </p:set>
                                    <p:animEffect transition="in" filter="wheel(1)">
                                      <p:cBhvr>
                                        <p:cTn id="64" dur="2000"/>
                                        <p:tgtEl>
                                          <p:spTgt spid="42"/>
                                        </p:tgtEl>
                                      </p:cBhvr>
                                    </p:animEffect>
                                  </p:childTnLst>
                                </p:cTn>
                              </p:par>
                            </p:childTnLst>
                          </p:cTn>
                        </p:par>
                        <p:par>
                          <p:cTn id="65" fill="hold">
                            <p:stCondLst>
                              <p:cond delay="2000"/>
                            </p:stCondLst>
                            <p:childTnLst>
                              <p:par>
                                <p:cTn id="66" presetID="53" presetClass="entr" presetSubtype="16" fill="hold" nodeType="afterEffect">
                                  <p:stCondLst>
                                    <p:cond delay="0"/>
                                  </p:stCondLst>
                                  <p:childTnLst>
                                    <p:set>
                                      <p:cBhvr>
                                        <p:cTn id="67" dur="1" fill="hold">
                                          <p:stCondLst>
                                            <p:cond delay="0"/>
                                          </p:stCondLst>
                                        </p:cTn>
                                        <p:tgtEl>
                                          <p:spTgt spid="48"/>
                                        </p:tgtEl>
                                        <p:attrNameLst>
                                          <p:attrName>style.visibility</p:attrName>
                                        </p:attrNameLst>
                                      </p:cBhvr>
                                      <p:to>
                                        <p:strVal val="visible"/>
                                      </p:to>
                                    </p:set>
                                    <p:anim calcmode="lin" valueType="num">
                                      <p:cBhvr>
                                        <p:cTn id="68" dur="500" fill="hold"/>
                                        <p:tgtEl>
                                          <p:spTgt spid="48"/>
                                        </p:tgtEl>
                                        <p:attrNameLst>
                                          <p:attrName>ppt_w</p:attrName>
                                        </p:attrNameLst>
                                      </p:cBhvr>
                                      <p:tavLst>
                                        <p:tav tm="0">
                                          <p:val>
                                            <p:fltVal val="0"/>
                                          </p:val>
                                        </p:tav>
                                        <p:tav tm="100000">
                                          <p:val>
                                            <p:strVal val="#ppt_w"/>
                                          </p:val>
                                        </p:tav>
                                      </p:tavLst>
                                    </p:anim>
                                    <p:anim calcmode="lin" valueType="num">
                                      <p:cBhvr>
                                        <p:cTn id="69" dur="500" fill="hold"/>
                                        <p:tgtEl>
                                          <p:spTgt spid="48"/>
                                        </p:tgtEl>
                                        <p:attrNameLst>
                                          <p:attrName>ppt_h</p:attrName>
                                        </p:attrNameLst>
                                      </p:cBhvr>
                                      <p:tavLst>
                                        <p:tav tm="0">
                                          <p:val>
                                            <p:fltVal val="0"/>
                                          </p:val>
                                        </p:tav>
                                        <p:tav tm="100000">
                                          <p:val>
                                            <p:strVal val="#ppt_h"/>
                                          </p:val>
                                        </p:tav>
                                      </p:tavLst>
                                    </p:anim>
                                    <p:animEffect transition="in" filter="fade">
                                      <p:cBhvr>
                                        <p:cTn id="70" dur="500"/>
                                        <p:tgtEl>
                                          <p:spTgt spid="48"/>
                                        </p:tgtEl>
                                      </p:cBhvr>
                                    </p:animEffect>
                                  </p:childTnLst>
                                </p:cTn>
                              </p:par>
                              <p:par>
                                <p:cTn id="71" presetID="53" presetClass="entr" presetSubtype="16" fill="hold" nodeType="withEffect">
                                  <p:stCondLst>
                                    <p:cond delay="0"/>
                                  </p:stCondLst>
                                  <p:childTnLst>
                                    <p:set>
                                      <p:cBhvr>
                                        <p:cTn id="72" dur="1" fill="hold">
                                          <p:stCondLst>
                                            <p:cond delay="0"/>
                                          </p:stCondLst>
                                        </p:cTn>
                                        <p:tgtEl>
                                          <p:spTgt spid="51"/>
                                        </p:tgtEl>
                                        <p:attrNameLst>
                                          <p:attrName>style.visibility</p:attrName>
                                        </p:attrNameLst>
                                      </p:cBhvr>
                                      <p:to>
                                        <p:strVal val="visible"/>
                                      </p:to>
                                    </p:set>
                                    <p:anim calcmode="lin" valueType="num">
                                      <p:cBhvr>
                                        <p:cTn id="73" dur="500" fill="hold"/>
                                        <p:tgtEl>
                                          <p:spTgt spid="51"/>
                                        </p:tgtEl>
                                        <p:attrNameLst>
                                          <p:attrName>ppt_w</p:attrName>
                                        </p:attrNameLst>
                                      </p:cBhvr>
                                      <p:tavLst>
                                        <p:tav tm="0">
                                          <p:val>
                                            <p:fltVal val="0"/>
                                          </p:val>
                                        </p:tav>
                                        <p:tav tm="100000">
                                          <p:val>
                                            <p:strVal val="#ppt_w"/>
                                          </p:val>
                                        </p:tav>
                                      </p:tavLst>
                                    </p:anim>
                                    <p:anim calcmode="lin" valueType="num">
                                      <p:cBhvr>
                                        <p:cTn id="74" dur="500" fill="hold"/>
                                        <p:tgtEl>
                                          <p:spTgt spid="51"/>
                                        </p:tgtEl>
                                        <p:attrNameLst>
                                          <p:attrName>ppt_h</p:attrName>
                                        </p:attrNameLst>
                                      </p:cBhvr>
                                      <p:tavLst>
                                        <p:tav tm="0">
                                          <p:val>
                                            <p:fltVal val="0"/>
                                          </p:val>
                                        </p:tav>
                                        <p:tav tm="100000">
                                          <p:val>
                                            <p:strVal val="#ppt_h"/>
                                          </p:val>
                                        </p:tav>
                                      </p:tavLst>
                                    </p:anim>
                                    <p:animEffect transition="in" filter="fade">
                                      <p:cBhvr>
                                        <p:cTn id="75" dur="500"/>
                                        <p:tgtEl>
                                          <p:spTgt spid="51"/>
                                        </p:tgtEl>
                                      </p:cBhvr>
                                    </p:animEffect>
                                  </p:childTnLst>
                                </p:cTn>
                              </p:par>
                              <p:par>
                                <p:cTn id="76" presetID="53" presetClass="entr" presetSubtype="16" fill="hold" nodeType="withEffect">
                                  <p:stCondLst>
                                    <p:cond delay="0"/>
                                  </p:stCondLst>
                                  <p:childTnLst>
                                    <p:set>
                                      <p:cBhvr>
                                        <p:cTn id="77" dur="1" fill="hold">
                                          <p:stCondLst>
                                            <p:cond delay="0"/>
                                          </p:stCondLst>
                                        </p:cTn>
                                        <p:tgtEl>
                                          <p:spTgt spid="54"/>
                                        </p:tgtEl>
                                        <p:attrNameLst>
                                          <p:attrName>style.visibility</p:attrName>
                                        </p:attrNameLst>
                                      </p:cBhvr>
                                      <p:to>
                                        <p:strVal val="visible"/>
                                      </p:to>
                                    </p:set>
                                    <p:anim calcmode="lin" valueType="num">
                                      <p:cBhvr>
                                        <p:cTn id="78" dur="500" fill="hold"/>
                                        <p:tgtEl>
                                          <p:spTgt spid="54"/>
                                        </p:tgtEl>
                                        <p:attrNameLst>
                                          <p:attrName>ppt_w</p:attrName>
                                        </p:attrNameLst>
                                      </p:cBhvr>
                                      <p:tavLst>
                                        <p:tav tm="0">
                                          <p:val>
                                            <p:fltVal val="0"/>
                                          </p:val>
                                        </p:tav>
                                        <p:tav tm="100000">
                                          <p:val>
                                            <p:strVal val="#ppt_w"/>
                                          </p:val>
                                        </p:tav>
                                      </p:tavLst>
                                    </p:anim>
                                    <p:anim calcmode="lin" valueType="num">
                                      <p:cBhvr>
                                        <p:cTn id="79" dur="500" fill="hold"/>
                                        <p:tgtEl>
                                          <p:spTgt spid="54"/>
                                        </p:tgtEl>
                                        <p:attrNameLst>
                                          <p:attrName>ppt_h</p:attrName>
                                        </p:attrNameLst>
                                      </p:cBhvr>
                                      <p:tavLst>
                                        <p:tav tm="0">
                                          <p:val>
                                            <p:fltVal val="0"/>
                                          </p:val>
                                        </p:tav>
                                        <p:tav tm="100000">
                                          <p:val>
                                            <p:strVal val="#ppt_h"/>
                                          </p:val>
                                        </p:tav>
                                      </p:tavLst>
                                    </p:anim>
                                    <p:animEffect transition="in" filter="fade">
                                      <p:cBhvr>
                                        <p:cTn id="80" dur="500"/>
                                        <p:tgtEl>
                                          <p:spTgt spid="54"/>
                                        </p:tgtEl>
                                      </p:cBhvr>
                                    </p:animEffect>
                                  </p:childTnLst>
                                </p:cTn>
                              </p:par>
                              <p:par>
                                <p:cTn id="81" presetID="53" presetClass="entr" presetSubtype="16" fill="hold" nodeType="withEffect">
                                  <p:stCondLst>
                                    <p:cond delay="0"/>
                                  </p:stCondLst>
                                  <p:childTnLst>
                                    <p:set>
                                      <p:cBhvr>
                                        <p:cTn id="82" dur="1" fill="hold">
                                          <p:stCondLst>
                                            <p:cond delay="0"/>
                                          </p:stCondLst>
                                        </p:cTn>
                                        <p:tgtEl>
                                          <p:spTgt spid="57"/>
                                        </p:tgtEl>
                                        <p:attrNameLst>
                                          <p:attrName>style.visibility</p:attrName>
                                        </p:attrNameLst>
                                      </p:cBhvr>
                                      <p:to>
                                        <p:strVal val="visible"/>
                                      </p:to>
                                    </p:set>
                                    <p:anim calcmode="lin" valueType="num">
                                      <p:cBhvr>
                                        <p:cTn id="83" dur="500" fill="hold"/>
                                        <p:tgtEl>
                                          <p:spTgt spid="57"/>
                                        </p:tgtEl>
                                        <p:attrNameLst>
                                          <p:attrName>ppt_w</p:attrName>
                                        </p:attrNameLst>
                                      </p:cBhvr>
                                      <p:tavLst>
                                        <p:tav tm="0">
                                          <p:val>
                                            <p:fltVal val="0"/>
                                          </p:val>
                                        </p:tav>
                                        <p:tav tm="100000">
                                          <p:val>
                                            <p:strVal val="#ppt_w"/>
                                          </p:val>
                                        </p:tav>
                                      </p:tavLst>
                                    </p:anim>
                                    <p:anim calcmode="lin" valueType="num">
                                      <p:cBhvr>
                                        <p:cTn id="84" dur="500" fill="hold"/>
                                        <p:tgtEl>
                                          <p:spTgt spid="57"/>
                                        </p:tgtEl>
                                        <p:attrNameLst>
                                          <p:attrName>ppt_h</p:attrName>
                                        </p:attrNameLst>
                                      </p:cBhvr>
                                      <p:tavLst>
                                        <p:tav tm="0">
                                          <p:val>
                                            <p:fltVal val="0"/>
                                          </p:val>
                                        </p:tav>
                                        <p:tav tm="100000">
                                          <p:val>
                                            <p:strVal val="#ppt_h"/>
                                          </p:val>
                                        </p:tav>
                                      </p:tavLst>
                                    </p:anim>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24" grpId="0" animBg="1"/>
      <p:bldP spid="25" grpId="0" animBg="1"/>
      <p:bldP spid="26" grpId="0" animBg="1"/>
      <p:bldP spid="27" grpId="0"/>
      <p:bldP spid="31" grpId="0" animBg="1"/>
      <p:bldP spid="32" grpId="0" animBg="1"/>
      <p:bldP spid="33" grpId="0" animBg="1"/>
      <p:bldP spid="34" grpId="0"/>
      <p:bldP spid="38" grpId="0" animBg="1"/>
      <p:bldP spid="39" grpId="0" animBg="1"/>
      <p:bldP spid="40" grpId="0" animBg="1"/>
      <p:bldP spid="4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hidden="1"/>
          <p:cNvSpPr>
            <a:spLocks noGrp="1"/>
          </p:cNvSpPr>
          <p:nvPr>
            <p:ph type="title"/>
          </p:nvPr>
        </p:nvSpPr>
        <p:spPr/>
        <p:txBody>
          <a:bodyPr/>
          <a:lstStyle/>
          <a:p>
            <a:r>
              <a:rPr lang="en-US" altLang="zh-CN" dirty="0">
                <a:latin typeface="Noto Serif CJK SC" panose="02020400000000000000" pitchFamily="18" charset="-122"/>
                <a:ea typeface="FZHei-B01S" panose="02010601030101010101" pitchFamily="2" charset="-122"/>
                <a:cs typeface="+mn-ea"/>
                <a:sym typeface="Noto Serif CJK SC" panose="02020400000000000000" pitchFamily="18" charset="-122"/>
              </a:rPr>
              <a:t>+</a:t>
            </a:r>
            <a:endParaRPr lang="zh-CN" altLang="en-US" dirty="0">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pic>
        <p:nvPicPr>
          <p:cNvPr id="25" name="图片占位符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42" y="1888121"/>
            <a:ext cx="12177757" cy="2903718"/>
          </a:xfrm>
          <a:prstGeom prst="rect">
            <a:avLst/>
          </a:prstGeom>
        </p:spPr>
      </p:pic>
      <p:sp>
        <p:nvSpPr>
          <p:cNvPr id="26" name="矩形 25"/>
          <p:cNvSpPr/>
          <p:nvPr/>
        </p:nvSpPr>
        <p:spPr>
          <a:xfrm>
            <a:off x="14243" y="1888121"/>
            <a:ext cx="12177756" cy="2903718"/>
          </a:xfrm>
          <a:prstGeom prst="rect">
            <a:avLst/>
          </a:prstGeom>
          <a:solidFill>
            <a:schemeClr val="accent1">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sp>
        <p:nvSpPr>
          <p:cNvPr id="28" name="文本框 12"/>
          <p:cNvSpPr txBox="1"/>
          <p:nvPr/>
        </p:nvSpPr>
        <p:spPr>
          <a:xfrm>
            <a:off x="3485153" y="2483379"/>
            <a:ext cx="3397084" cy="1055225"/>
          </a:xfrm>
          <a:prstGeom prst="rect">
            <a:avLst/>
          </a:prstGeom>
          <a:noFill/>
        </p:spPr>
        <p:txBody>
          <a:bodyPr wrap="none" rtlCol="0">
            <a:spAutoFit/>
            <a:scene3d>
              <a:camera prst="orthographicFront"/>
              <a:lightRig rig="threePt" dir="t"/>
            </a:scene3d>
            <a:sp3d contourW="12700"/>
          </a:bodyPr>
          <a:lstStyle/>
          <a:p>
            <a:r>
              <a:rPr lang="zh-CN" altLang="en-US" sz="6257" b="1" dirty="0">
                <a:solidFill>
                  <a:schemeClr val="bg1"/>
                </a:solidFill>
                <a:latin typeface="Noto Serif CJK SC" panose="02020400000000000000" pitchFamily="18" charset="-122"/>
                <a:ea typeface="FZHei-B01S" panose="02010601030101010101" pitchFamily="2" charset="-122"/>
                <a:cs typeface="+mn-ea"/>
                <a:sym typeface="Noto Serif CJK SC" panose="02020400000000000000" pitchFamily="18" charset="-122"/>
              </a:rPr>
              <a:t>添加标题</a:t>
            </a:r>
          </a:p>
        </p:txBody>
      </p:sp>
      <p:sp>
        <p:nvSpPr>
          <p:cNvPr id="45" name="文本框 17"/>
          <p:cNvSpPr txBox="1"/>
          <p:nvPr/>
        </p:nvSpPr>
        <p:spPr>
          <a:xfrm>
            <a:off x="3485152" y="3561625"/>
            <a:ext cx="7676605" cy="618503"/>
          </a:xfrm>
          <a:prstGeom prst="rect">
            <a:avLst/>
          </a:prstGeom>
          <a:noFill/>
        </p:spPr>
        <p:txBody>
          <a:bodyPr wrap="square" rtlCol="0">
            <a:spAutoFit/>
            <a:scene3d>
              <a:camera prst="orthographicFront"/>
              <a:lightRig rig="threePt" dir="t"/>
            </a:scene3d>
            <a:sp3d contourW="12700"/>
          </a:bodyPr>
          <a:lstStyle/>
          <a:p>
            <a:pPr defTabSz="866943">
              <a:lnSpc>
                <a:spcPct val="150000"/>
              </a:lnSpc>
              <a:defRPr/>
            </a:pPr>
            <a:r>
              <a:rPr lang="zh-CN" altLang="en-US" sz="1200" b="1" dirty="0">
                <a:solidFill>
                  <a:schemeClr val="bg1"/>
                </a:solidFill>
                <a:latin typeface="方正黑体简体" panose="03000509000000000000" pitchFamily="65" charset="-122"/>
                <a:ea typeface="方正黑体简体" panose="03000509000000000000" pitchFamily="65" charset="-122"/>
                <a:sym typeface="+mn-lt"/>
              </a:rPr>
              <a:t>请替换文字内容复制你的内容到此请替换文字内容复制你的内容到此请替换文字内容复制你的内容到此请替换文字内容复制你的内容到此</a:t>
            </a:r>
            <a:endParaRPr lang="zh-CN" altLang="en-US" sz="1327" b="1" dirty="0">
              <a:solidFill>
                <a:schemeClr val="bg1"/>
              </a:solidFill>
              <a:latin typeface="Noto Serif CJK SC" panose="02020400000000000000" pitchFamily="18" charset="-122"/>
              <a:ea typeface="FZHei-B01S" panose="02010601030101010101" pitchFamily="2" charset="-122"/>
              <a:cs typeface="+mn-ea"/>
              <a:sym typeface="Noto Serif CJK SC" panose="02020400000000000000" pitchFamily="18" charset="-122"/>
            </a:endParaRPr>
          </a:p>
        </p:txBody>
      </p:sp>
      <p:sp>
        <p:nvSpPr>
          <p:cNvPr id="3" name="箭头: 五边形 2">
            <a:extLst>
              <a:ext uri="{FF2B5EF4-FFF2-40B4-BE49-F238E27FC236}">
                <a16:creationId xmlns:a16="http://schemas.microsoft.com/office/drawing/2014/main" id="{BF8629FF-C24B-47EF-8EAC-E8DF16CE0800}"/>
              </a:ext>
            </a:extLst>
          </p:cNvPr>
          <p:cNvSpPr/>
          <p:nvPr/>
        </p:nvSpPr>
        <p:spPr>
          <a:xfrm>
            <a:off x="-1088571" y="1888121"/>
            <a:ext cx="4383314" cy="2903718"/>
          </a:xfrm>
          <a:prstGeom prst="homePlate">
            <a:avLst/>
          </a:prstGeom>
          <a:solidFill>
            <a:schemeClr val="accent1">
              <a:lumMod val="75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lumMod val="60000"/>
                  <a:lumOff val="40000"/>
                </a:schemeClr>
              </a:solidFill>
              <a:latin typeface="Noto Serif CJK SC" panose="02020400000000000000" pitchFamily="18" charset="-122"/>
              <a:ea typeface="FZHei-B01S" panose="02010601030101010101" pitchFamily="2" charset="-122"/>
              <a:sym typeface="Noto Serif CJK SC" panose="02020400000000000000" pitchFamily="18" charset="-122"/>
            </a:endParaRPr>
          </a:p>
        </p:txBody>
      </p:sp>
      <p:sp>
        <p:nvSpPr>
          <p:cNvPr id="16" name="文本框 15">
            <a:extLst>
              <a:ext uri="{FF2B5EF4-FFF2-40B4-BE49-F238E27FC236}">
                <a16:creationId xmlns:a16="http://schemas.microsoft.com/office/drawing/2014/main" id="{296F478C-50E2-4609-84F0-B1FFB14958FD}"/>
              </a:ext>
            </a:extLst>
          </p:cNvPr>
          <p:cNvSpPr txBox="1"/>
          <p:nvPr/>
        </p:nvSpPr>
        <p:spPr>
          <a:xfrm>
            <a:off x="1065199" y="2303812"/>
            <a:ext cx="1852569" cy="1876732"/>
          </a:xfrm>
          <a:prstGeom prst="rect">
            <a:avLst/>
          </a:prstGeom>
          <a:noFill/>
        </p:spPr>
        <p:txBody>
          <a:bodyPr wrap="square" lIns="68580" tIns="34290" rIns="68580" bIns="34290" rtlCol="0">
            <a:spAutoFit/>
          </a:bodyPr>
          <a:lstStyle/>
          <a:p>
            <a:pPr algn="l">
              <a:lnSpc>
                <a:spcPct val="130000"/>
              </a:lnSpc>
            </a:pPr>
            <a:r>
              <a:rPr lang="en-US" altLang="zh-CN" sz="9600" dirty="0">
                <a:solidFill>
                  <a:schemeClr val="bg1"/>
                </a:solidFill>
                <a:latin typeface="Noto Serif CJK SC" panose="02020400000000000000" pitchFamily="18" charset="-122"/>
                <a:ea typeface="FZHei-B01S" panose="02010601030101010101" pitchFamily="2" charset="-122"/>
                <a:sym typeface="Noto Serif CJK SC" panose="02020400000000000000" pitchFamily="18" charset="-122"/>
              </a:rPr>
              <a:t>02</a:t>
            </a:r>
          </a:p>
        </p:txBody>
      </p:sp>
    </p:spTree>
    <p:extLst>
      <p:ext uri="{BB962C8B-B14F-4D97-AF65-F5344CB8AC3E}">
        <p14:creationId xmlns:p14="http://schemas.microsoft.com/office/powerpoint/2010/main" val="330792416"/>
      </p:ext>
    </p:extLst>
  </p:cSld>
  <p:clrMapOvr>
    <a:masterClrMapping/>
  </p:clrMapOvr>
  <mc:AlternateContent xmlns:mc="http://schemas.openxmlformats.org/markup-compatibility/2006" xmlns:p14="http://schemas.microsoft.com/office/powerpoint/2010/main">
    <mc:Choice Requires="p14">
      <p:transition spd="slow" p14:dur="1250" advClick="0" advTm="0">
        <p:randomBar dir="vert"/>
      </p:transition>
    </mc:Choice>
    <mc:Fallback xmlns="">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0-#ppt_w/2"/>
                                          </p:val>
                                        </p:tav>
                                        <p:tav tm="100000">
                                          <p:val>
                                            <p:strVal val="#ppt_x"/>
                                          </p:val>
                                        </p:tav>
                                      </p:tavLst>
                                    </p:anim>
                                    <p:anim calcmode="lin" valueType="num">
                                      <p:cBhvr additive="base">
                                        <p:cTn id="12" dur="500" fill="hold"/>
                                        <p:tgtEl>
                                          <p:spTgt spid="2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1000"/>
                                        <p:tgtEl>
                                          <p:spTgt spid="28"/>
                                        </p:tgtEl>
                                      </p:cBhvr>
                                    </p:animEffect>
                                    <p:anim calcmode="lin" valueType="num">
                                      <p:cBhvr>
                                        <p:cTn id="17" dur="1000" fill="hold"/>
                                        <p:tgtEl>
                                          <p:spTgt spid="28"/>
                                        </p:tgtEl>
                                        <p:attrNameLst>
                                          <p:attrName>ppt_x</p:attrName>
                                        </p:attrNameLst>
                                      </p:cBhvr>
                                      <p:tavLst>
                                        <p:tav tm="0">
                                          <p:val>
                                            <p:strVal val="#ppt_x"/>
                                          </p:val>
                                        </p:tav>
                                        <p:tav tm="100000">
                                          <p:val>
                                            <p:strVal val="#ppt_x"/>
                                          </p:val>
                                        </p:tav>
                                      </p:tavLst>
                                    </p:anim>
                                    <p:anim calcmode="lin" valueType="num">
                                      <p:cBhvr>
                                        <p:cTn id="18" dur="1000" fill="hold"/>
                                        <p:tgtEl>
                                          <p:spTgt spid="28"/>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1000"/>
                                        <p:tgtEl>
                                          <p:spTgt spid="45"/>
                                        </p:tgtEl>
                                      </p:cBhvr>
                                    </p:animEffect>
                                    <p:anim calcmode="lin" valueType="num">
                                      <p:cBhvr>
                                        <p:cTn id="22" dur="1000" fill="hold"/>
                                        <p:tgtEl>
                                          <p:spTgt spid="45"/>
                                        </p:tgtEl>
                                        <p:attrNameLst>
                                          <p:attrName>ppt_x</p:attrName>
                                        </p:attrNameLst>
                                      </p:cBhvr>
                                      <p:tavLst>
                                        <p:tav tm="0">
                                          <p:val>
                                            <p:strVal val="#ppt_x"/>
                                          </p:val>
                                        </p:tav>
                                        <p:tav tm="100000">
                                          <p:val>
                                            <p:strVal val="#ppt_x"/>
                                          </p:val>
                                        </p:tav>
                                      </p:tavLst>
                                    </p:anim>
                                    <p:anim calcmode="lin" valueType="num">
                                      <p:cBhvr>
                                        <p:cTn id="23" dur="1000" fill="hold"/>
                                        <p:tgtEl>
                                          <p:spTgt spid="45"/>
                                        </p:tgtEl>
                                        <p:attrNameLst>
                                          <p:attrName>ppt_y</p:attrName>
                                        </p:attrNameLst>
                                      </p:cBhvr>
                                      <p:tavLst>
                                        <p:tav tm="0">
                                          <p:val>
                                            <p:strVal val="#ppt_y-.1"/>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additive="base">
                                        <p:cTn id="26" dur="500" fill="hold"/>
                                        <p:tgtEl>
                                          <p:spTgt spid="16"/>
                                        </p:tgtEl>
                                        <p:attrNameLst>
                                          <p:attrName>ppt_x</p:attrName>
                                        </p:attrNameLst>
                                      </p:cBhvr>
                                      <p:tavLst>
                                        <p:tav tm="0">
                                          <p:val>
                                            <p:strVal val="#ppt_x"/>
                                          </p:val>
                                        </p:tav>
                                        <p:tav tm="100000">
                                          <p:val>
                                            <p:strVal val="#ppt_x"/>
                                          </p:val>
                                        </p:tav>
                                      </p:tavLst>
                                    </p:anim>
                                    <p:anim calcmode="lin" valueType="num">
                                      <p:cBhvr additive="base">
                                        <p:cTn id="2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45" grpId="0"/>
      <p:bldP spid="1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11.xml><?xml version="1.0" encoding="utf-8"?>
<p:tagLst xmlns:a="http://schemas.openxmlformats.org/drawingml/2006/main" xmlns:r="http://schemas.openxmlformats.org/officeDocument/2006/relationships" xmlns:p="http://schemas.openxmlformats.org/presentationml/2006/main">
  <p:tag name="PA" val="v3.2.0"/>
</p:tagLst>
</file>

<file path=ppt/tags/tag12.xml><?xml version="1.0" encoding="utf-8"?>
<p:tagLst xmlns:a="http://schemas.openxmlformats.org/drawingml/2006/main" xmlns:r="http://schemas.openxmlformats.org/officeDocument/2006/relationships" xmlns:p="http://schemas.openxmlformats.org/presentationml/2006/main">
  <p:tag name="PA" val="v3.2.0"/>
</p:tagLst>
</file>

<file path=ppt/tags/tag13.xml><?xml version="1.0" encoding="utf-8"?>
<p:tagLst xmlns:a="http://schemas.openxmlformats.org/drawingml/2006/main" xmlns:r="http://schemas.openxmlformats.org/officeDocument/2006/relationships" xmlns:p="http://schemas.openxmlformats.org/presentationml/2006/main">
  <p:tag name="PA" val="v3.2.0"/>
</p:tagLst>
</file>

<file path=ppt/tags/tag14.xml><?xml version="1.0" encoding="utf-8"?>
<p:tagLst xmlns:a="http://schemas.openxmlformats.org/drawingml/2006/main" xmlns:r="http://schemas.openxmlformats.org/officeDocument/2006/relationships" xmlns:p="http://schemas.openxmlformats.org/presentationml/2006/main">
  <p:tag name="PA" val="v3.2.0"/>
</p:tagLst>
</file>

<file path=ppt/tags/tag15.xml><?xml version="1.0" encoding="utf-8"?>
<p:tagLst xmlns:a="http://schemas.openxmlformats.org/drawingml/2006/main" xmlns:r="http://schemas.openxmlformats.org/officeDocument/2006/relationships" xmlns:p="http://schemas.openxmlformats.org/presentationml/2006/main">
  <p:tag name="PA" val="v3.2.0"/>
</p:tagLst>
</file>

<file path=ppt/tags/tag16.xml><?xml version="1.0" encoding="utf-8"?>
<p:tagLst xmlns:a="http://schemas.openxmlformats.org/drawingml/2006/main" xmlns:r="http://schemas.openxmlformats.org/officeDocument/2006/relationships" xmlns:p="http://schemas.openxmlformats.org/presentationml/2006/main">
  <p:tag name="PA" val="v3.2.0"/>
</p:tagLst>
</file>

<file path=ppt/tags/tag17.xml><?xml version="1.0" encoding="utf-8"?>
<p:tagLst xmlns:a="http://schemas.openxmlformats.org/drawingml/2006/main" xmlns:r="http://schemas.openxmlformats.org/officeDocument/2006/relationships" xmlns:p="http://schemas.openxmlformats.org/presentationml/2006/main">
  <p:tag name="PA" val="v3.2.0"/>
</p:tagLst>
</file>

<file path=ppt/tags/tag18.xml><?xml version="1.0" encoding="utf-8"?>
<p:tagLst xmlns:a="http://schemas.openxmlformats.org/drawingml/2006/main" xmlns:r="http://schemas.openxmlformats.org/officeDocument/2006/relationships" xmlns:p="http://schemas.openxmlformats.org/presentationml/2006/main">
  <p:tag name="PA" val="v3.2.0"/>
</p:tagLst>
</file>

<file path=ppt/tags/tag19.xml><?xml version="1.0" encoding="utf-8"?>
<p:tagLst xmlns:a="http://schemas.openxmlformats.org/drawingml/2006/main" xmlns:r="http://schemas.openxmlformats.org/officeDocument/2006/relationships" xmlns:p="http://schemas.openxmlformats.org/presentationml/2006/main">
  <p:tag name="PA" val="v3.2.0"/>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20.xml><?xml version="1.0" encoding="utf-8"?>
<p:tagLst xmlns:a="http://schemas.openxmlformats.org/drawingml/2006/main" xmlns:r="http://schemas.openxmlformats.org/officeDocument/2006/relationships" xmlns:p="http://schemas.openxmlformats.org/presentationml/2006/main">
  <p:tag name="PA" val="v3.2.0"/>
</p:tagLst>
</file>

<file path=ppt/tags/tag21.xml><?xml version="1.0" encoding="utf-8"?>
<p:tagLst xmlns:a="http://schemas.openxmlformats.org/drawingml/2006/main" xmlns:r="http://schemas.openxmlformats.org/officeDocument/2006/relationships" xmlns:p="http://schemas.openxmlformats.org/presentationml/2006/main">
  <p:tag name="PA" val="v3.2.0"/>
</p:tagLst>
</file>

<file path=ppt/tags/tag22.xml><?xml version="1.0" encoding="utf-8"?>
<p:tagLst xmlns:a="http://schemas.openxmlformats.org/drawingml/2006/main" xmlns:r="http://schemas.openxmlformats.org/officeDocument/2006/relationships" xmlns:p="http://schemas.openxmlformats.org/presentationml/2006/main">
  <p:tag name="PA" val="v3.2.0"/>
</p:tagLst>
</file>

<file path=ppt/tags/tag23.xml><?xml version="1.0" encoding="utf-8"?>
<p:tagLst xmlns:a="http://schemas.openxmlformats.org/drawingml/2006/main" xmlns:r="http://schemas.openxmlformats.org/officeDocument/2006/relationships" xmlns:p="http://schemas.openxmlformats.org/presentationml/2006/main">
  <p:tag name="PA" val="v3.2.0"/>
</p:tagLst>
</file>

<file path=ppt/tags/tag24.xml><?xml version="1.0" encoding="utf-8"?>
<p:tagLst xmlns:a="http://schemas.openxmlformats.org/drawingml/2006/main" xmlns:r="http://schemas.openxmlformats.org/officeDocument/2006/relationships" xmlns:p="http://schemas.openxmlformats.org/presentationml/2006/main">
  <p:tag name="PA" val="v3.2.0"/>
</p:tagLst>
</file>

<file path=ppt/tags/tag25.xml><?xml version="1.0" encoding="utf-8"?>
<p:tagLst xmlns:a="http://schemas.openxmlformats.org/drawingml/2006/main" xmlns:r="http://schemas.openxmlformats.org/officeDocument/2006/relationships" xmlns:p="http://schemas.openxmlformats.org/presentationml/2006/main">
  <p:tag name="PA" val="v3.2.0"/>
</p:tagLst>
</file>

<file path=ppt/tags/tag26.xml><?xml version="1.0" encoding="utf-8"?>
<p:tagLst xmlns:a="http://schemas.openxmlformats.org/drawingml/2006/main" xmlns:r="http://schemas.openxmlformats.org/officeDocument/2006/relationships" xmlns:p="http://schemas.openxmlformats.org/presentationml/2006/main">
  <p:tag name="PA" val="v4.0.0"/>
</p:tagLst>
</file>

<file path=ppt/tags/tag27.xml><?xml version="1.0" encoding="utf-8"?>
<p:tagLst xmlns:a="http://schemas.openxmlformats.org/drawingml/2006/main" xmlns:r="http://schemas.openxmlformats.org/officeDocument/2006/relationships" xmlns:p="http://schemas.openxmlformats.org/presentationml/2006/main">
  <p:tag name="PA" val="v4.0.0"/>
</p:tagLst>
</file>

<file path=ppt/tags/tag28.xml><?xml version="1.0" encoding="utf-8"?>
<p:tagLst xmlns:a="http://schemas.openxmlformats.org/drawingml/2006/main" xmlns:r="http://schemas.openxmlformats.org/officeDocument/2006/relationships" xmlns:p="http://schemas.openxmlformats.org/presentationml/2006/main">
  <p:tag name="PA" val="v4.0.0"/>
</p:tagLst>
</file>

<file path=ppt/tags/tag29.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3.2.0"/>
</p:tagLst>
</file>

<file path=ppt/tags/tag30.xml><?xml version="1.0" encoding="utf-8"?>
<p:tagLst xmlns:a="http://schemas.openxmlformats.org/drawingml/2006/main" xmlns:r="http://schemas.openxmlformats.org/officeDocument/2006/relationships" xmlns:p="http://schemas.openxmlformats.org/presentationml/2006/main">
  <p:tag name="PA" val="v4.0.0"/>
</p:tagLst>
</file>

<file path=ppt/tags/tag31.xml><?xml version="1.0" encoding="utf-8"?>
<p:tagLst xmlns:a="http://schemas.openxmlformats.org/drawingml/2006/main" xmlns:r="http://schemas.openxmlformats.org/officeDocument/2006/relationships" xmlns:p="http://schemas.openxmlformats.org/presentationml/2006/main">
  <p:tag name="PA" val="v4.0.0"/>
</p:tagLst>
</file>

<file path=ppt/tags/tag32.xml><?xml version="1.0" encoding="utf-8"?>
<p:tagLst xmlns:a="http://schemas.openxmlformats.org/drawingml/2006/main" xmlns:r="http://schemas.openxmlformats.org/officeDocument/2006/relationships" xmlns:p="http://schemas.openxmlformats.org/presentationml/2006/main">
  <p:tag name="PA" val="v4.0.0"/>
</p:tagLst>
</file>

<file path=ppt/tags/tag33.xml><?xml version="1.0" encoding="utf-8"?>
<p:tagLst xmlns:a="http://schemas.openxmlformats.org/drawingml/2006/main" xmlns:r="http://schemas.openxmlformats.org/officeDocument/2006/relationships" xmlns:p="http://schemas.openxmlformats.org/presentationml/2006/main">
  <p:tag name="PA" val="v4.0.0"/>
</p:tagLst>
</file>

<file path=ppt/tags/tag34.xml><?xml version="1.0" encoding="utf-8"?>
<p:tagLst xmlns:a="http://schemas.openxmlformats.org/drawingml/2006/main" xmlns:r="http://schemas.openxmlformats.org/officeDocument/2006/relationships" xmlns:p="http://schemas.openxmlformats.org/presentationml/2006/main">
  <p:tag name="PA" val="v4.0.0"/>
</p:tagLst>
</file>

<file path=ppt/tags/tag35.xml><?xml version="1.0" encoding="utf-8"?>
<p:tagLst xmlns:a="http://schemas.openxmlformats.org/drawingml/2006/main" xmlns:r="http://schemas.openxmlformats.org/officeDocument/2006/relationships" xmlns:p="http://schemas.openxmlformats.org/presentationml/2006/main">
  <p:tag name="PA" val="v4.0.0"/>
</p:tagLst>
</file>

<file path=ppt/tags/tag36.xml><?xml version="1.0" encoding="utf-8"?>
<p:tagLst xmlns:a="http://schemas.openxmlformats.org/drawingml/2006/main" xmlns:r="http://schemas.openxmlformats.org/officeDocument/2006/relationships" xmlns:p="http://schemas.openxmlformats.org/presentationml/2006/main">
  <p:tag name="PA" val="v4.0.0"/>
</p:tagLst>
</file>

<file path=ppt/tags/tag37.xml><?xml version="1.0" encoding="utf-8"?>
<p:tagLst xmlns:a="http://schemas.openxmlformats.org/drawingml/2006/main" xmlns:r="http://schemas.openxmlformats.org/officeDocument/2006/relationships" xmlns:p="http://schemas.openxmlformats.org/presentationml/2006/main">
  <p:tag name="PA" val="v4.0.0"/>
</p:tagLst>
</file>

<file path=ppt/tags/tag38.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3.2.0"/>
</p:tagLst>
</file>

<file path=ppt/tags/tag5.xml><?xml version="1.0" encoding="utf-8"?>
<p:tagLst xmlns:a="http://schemas.openxmlformats.org/drawingml/2006/main" xmlns:r="http://schemas.openxmlformats.org/officeDocument/2006/relationships" xmlns:p="http://schemas.openxmlformats.org/presentationml/2006/main">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436</TotalTime>
  <Words>2419</Words>
  <Application>Microsoft Office PowerPoint</Application>
  <PresentationFormat>宽屏</PresentationFormat>
  <Paragraphs>303</Paragraphs>
  <Slides>26</Slides>
  <Notes>26</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Noto Serif CJK SC</vt:lpstr>
      <vt:lpstr>等线</vt:lpstr>
      <vt:lpstr>等线 Light</vt:lpstr>
      <vt:lpstr>方正黑体简体</vt:lpstr>
      <vt:lpstr>微软雅黑</vt:lpstr>
      <vt:lpstr>Arial</vt:lpstr>
      <vt:lpstr>Calibri</vt:lpstr>
      <vt:lpstr>Century Gothic</vt:lpstr>
      <vt:lpstr>Impact</vt:lpstr>
      <vt:lpstr>Office 主题​​</vt:lpstr>
      <vt:lpstr>PowerPoint 演示文稿</vt:lpstr>
      <vt:lpstr>PowerPoint 演示文稿</vt:lpstr>
      <vt:lpstr>+</vt:lpstr>
      <vt:lpstr>PowerPoint 演示文稿</vt:lpstr>
      <vt:lpstr>PowerPoint 演示文稿</vt:lpstr>
      <vt:lpstr>PowerPoint 演示文稿</vt:lpstr>
      <vt:lpstr>PowerPoint 演示文稿</vt:lpstr>
      <vt:lpstr>PowerPoint 演示文稿</vt:lpstr>
      <vt:lpstr>+</vt:lpstr>
      <vt:lpstr>PowerPoint 演示文稿</vt:lpstr>
      <vt:lpstr>PowerPoint 演示文稿</vt:lpstr>
      <vt:lpstr>PowerPoint 演示文稿</vt:lpstr>
      <vt:lpstr>PowerPoint 演示文稿</vt:lpstr>
      <vt:lpstr>PowerPoint 演示文稿</vt:lpstr>
      <vt:lpstr>+</vt:lpstr>
      <vt:lpstr>PowerPoint 演示文稿</vt:lpstr>
      <vt:lpstr>PowerPoint 演示文稿</vt:lpstr>
      <vt:lpstr>PowerPoint 演示文稿</vt:lpstr>
      <vt:lpstr>PowerPoint 演示文稿</vt:lpstr>
      <vt:lpstr>+</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Administrator</cp:lastModifiedBy>
  <cp:revision>23</cp:revision>
  <dcterms:created xsi:type="dcterms:W3CDTF">2018-08-20T01:35:26Z</dcterms:created>
  <dcterms:modified xsi:type="dcterms:W3CDTF">2019-01-05T14:45:35Z</dcterms:modified>
</cp:coreProperties>
</file>

<file path=docProps/thumbnail.jpeg>
</file>